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9" r:id="rId5"/>
    <p:sldMasterId id="2147483730" r:id="rId6"/>
  </p:sldMasterIdLst>
  <p:notesMasterIdLst>
    <p:notesMasterId r:id="rId20"/>
  </p:notesMasterIdLst>
  <p:sldIdLst>
    <p:sldId id="380" r:id="rId7"/>
    <p:sldId id="267" r:id="rId8"/>
    <p:sldId id="403" r:id="rId9"/>
    <p:sldId id="407" r:id="rId10"/>
    <p:sldId id="408" r:id="rId11"/>
    <p:sldId id="404" r:id="rId12"/>
    <p:sldId id="406" r:id="rId13"/>
    <p:sldId id="409" r:id="rId14"/>
    <p:sldId id="410" r:id="rId15"/>
    <p:sldId id="398" r:id="rId16"/>
    <p:sldId id="400" r:id="rId17"/>
    <p:sldId id="402" r:id="rId18"/>
    <p:sldId id="392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sitys" id="{5D32AB3E-2F5F-4043-B77C-CA38BAB26DAE}">
          <p14:sldIdLst>
            <p14:sldId id="380"/>
            <p14:sldId id="267"/>
            <p14:sldId id="403"/>
            <p14:sldId id="407"/>
            <p14:sldId id="408"/>
            <p14:sldId id="404"/>
            <p14:sldId id="406"/>
            <p14:sldId id="409"/>
            <p14:sldId id="410"/>
            <p14:sldId id="398"/>
            <p14:sldId id="400"/>
            <p14:sldId id="402"/>
            <p14:sldId id="392"/>
          </p14:sldIdLst>
        </p14:section>
        <p14:section name="Ikonit ja nostot" id="{8B649B61-4438-FE4B-949F-7D6CD192B10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6CEBCD-9CFA-AFC1-FCC8-C75792004AB0}" name="Hämäläinen Annika" initials="HA" userId="S::aha@hansel.fi::f990199a-1fb6-4f47-b60d-4845a3bdca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2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janpää Kirsi" userId="0fe59789-43c0-4912-95d6-c5ae1b4d768b" providerId="ADAL" clId="{5D54F736-3877-43A8-B396-5A20E61FF6D8}"/>
    <pc:docChg chg="undo custSel addSld modSld">
      <pc:chgData name="Kujanpää Kirsi" userId="0fe59789-43c0-4912-95d6-c5ae1b4d768b" providerId="ADAL" clId="{5D54F736-3877-43A8-B396-5A20E61FF6D8}" dt="2023-04-28T11:31:11.283" v="5523"/>
      <pc:docMkLst>
        <pc:docMk/>
      </pc:docMkLst>
      <pc:sldChg chg="modSp mod delCm">
        <pc:chgData name="Kujanpää Kirsi" userId="0fe59789-43c0-4912-95d6-c5ae1b4d768b" providerId="ADAL" clId="{5D54F736-3877-43A8-B396-5A20E61FF6D8}" dt="2023-04-28T11:24:08.594" v="5470"/>
        <pc:sldMkLst>
          <pc:docMk/>
          <pc:sldMk cId="199660930" sldId="267"/>
        </pc:sldMkLst>
        <pc:spChg chg="mod">
          <ac:chgData name="Kujanpää Kirsi" userId="0fe59789-43c0-4912-95d6-c5ae1b4d768b" providerId="ADAL" clId="{5D54F736-3877-43A8-B396-5A20E61FF6D8}" dt="2023-04-22T16:38:51.536" v="112" actId="1076"/>
          <ac:spMkLst>
            <pc:docMk/>
            <pc:sldMk cId="199660930" sldId="267"/>
            <ac:spMk id="4" creationId="{BB9C943A-8810-42B8-AC09-4307D1D4DA97}"/>
          </ac:spMkLst>
        </pc:spChg>
        <pc:spChg chg="mod">
          <ac:chgData name="Kujanpää Kirsi" userId="0fe59789-43c0-4912-95d6-c5ae1b4d768b" providerId="ADAL" clId="{5D54F736-3877-43A8-B396-5A20E61FF6D8}" dt="2023-04-22T16:43:02.831" v="329" actId="6549"/>
          <ac:spMkLst>
            <pc:docMk/>
            <pc:sldMk cId="199660930" sldId="267"/>
            <ac:spMk id="5" creationId="{05292340-7AA8-45B8-BAE0-F70B5874EFD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ujanpää Kirsi" userId="0fe59789-43c0-4912-95d6-c5ae1b4d768b" providerId="ADAL" clId="{5D54F736-3877-43A8-B396-5A20E61FF6D8}" dt="2023-04-28T11:24:08.594" v="5470"/>
              <pc2:cmMkLst xmlns:pc2="http://schemas.microsoft.com/office/powerpoint/2019/9/main/command">
                <pc:docMk/>
                <pc:sldMk cId="199660930" sldId="267"/>
                <pc2:cmMk id="{FDE57446-9E56-488A-9B9D-19CAB6F1F394}"/>
              </pc2:cmMkLst>
            </pc226:cmChg>
          </p:ext>
        </pc:extLst>
      </pc:sldChg>
      <pc:sldChg chg="modSp mod">
        <pc:chgData name="Kujanpää Kirsi" userId="0fe59789-43c0-4912-95d6-c5ae1b4d768b" providerId="ADAL" clId="{5D54F736-3877-43A8-B396-5A20E61FF6D8}" dt="2023-04-22T14:50:54.638" v="57" actId="1076"/>
        <pc:sldMkLst>
          <pc:docMk/>
          <pc:sldMk cId="597515690" sldId="380"/>
        </pc:sldMkLst>
        <pc:spChg chg="mod">
          <ac:chgData name="Kujanpää Kirsi" userId="0fe59789-43c0-4912-95d6-c5ae1b4d768b" providerId="ADAL" clId="{5D54F736-3877-43A8-B396-5A20E61FF6D8}" dt="2023-04-22T14:50:45.805" v="56" actId="14100"/>
          <ac:spMkLst>
            <pc:docMk/>
            <pc:sldMk cId="597515690" sldId="380"/>
            <ac:spMk id="3" creationId="{A0EF8F74-E46A-6B46-ADB5-01173B6D1A3E}"/>
          </ac:spMkLst>
        </pc:spChg>
        <pc:spChg chg="mod">
          <ac:chgData name="Kujanpää Kirsi" userId="0fe59789-43c0-4912-95d6-c5ae1b4d768b" providerId="ADAL" clId="{5D54F736-3877-43A8-B396-5A20E61FF6D8}" dt="2023-04-22T14:50:54.638" v="57" actId="1076"/>
          <ac:spMkLst>
            <pc:docMk/>
            <pc:sldMk cId="597515690" sldId="380"/>
            <ac:spMk id="4" creationId="{041F4B7D-B32F-4B1C-E462-6A5F44B22E36}"/>
          </ac:spMkLst>
        </pc:spChg>
      </pc:sldChg>
      <pc:sldChg chg="modSp mod delCm modCm">
        <pc:chgData name="Kujanpää Kirsi" userId="0fe59789-43c0-4912-95d6-c5ae1b4d768b" providerId="ADAL" clId="{5D54F736-3877-43A8-B396-5A20E61FF6D8}" dt="2023-04-28T11:28:07.129" v="5498"/>
        <pc:sldMkLst>
          <pc:docMk/>
          <pc:sldMk cId="2700995427" sldId="398"/>
        </pc:sldMkLst>
        <pc:spChg chg="mod">
          <ac:chgData name="Kujanpää Kirsi" userId="0fe59789-43c0-4912-95d6-c5ae1b4d768b" providerId="ADAL" clId="{5D54F736-3877-43A8-B396-5A20E61FF6D8}" dt="2023-04-28T11:27:59.279" v="5497" actId="6549"/>
          <ac:spMkLst>
            <pc:docMk/>
            <pc:sldMk cId="2700995427" sldId="398"/>
            <ac:spMk id="3" creationId="{369CB75C-BB21-404F-B96B-23FF8A270F0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Kujanpää Kirsi" userId="0fe59789-43c0-4912-95d6-c5ae1b4d768b" providerId="ADAL" clId="{5D54F736-3877-43A8-B396-5A20E61FF6D8}" dt="2023-04-28T11:28:07.129" v="5498"/>
              <pc2:cmMkLst xmlns:pc2="http://schemas.microsoft.com/office/powerpoint/2019/9/main/command">
                <pc:docMk/>
                <pc:sldMk cId="2700995427" sldId="398"/>
                <pc2:cmMk id="{0F7C3424-65C2-490E-ADC3-57FAB8606C4D}"/>
              </pc2:cmMkLst>
            </pc226:cmChg>
            <pc226:cmChg xmlns:pc226="http://schemas.microsoft.com/office/powerpoint/2022/06/main/command" chg="del mod">
              <pc226:chgData name="Kujanpää Kirsi" userId="0fe59789-43c0-4912-95d6-c5ae1b4d768b" providerId="ADAL" clId="{5D54F736-3877-43A8-B396-5A20E61FF6D8}" dt="2023-04-28T11:25:34.520" v="5488"/>
              <pc2:cmMkLst xmlns:pc2="http://schemas.microsoft.com/office/powerpoint/2019/9/main/command">
                <pc:docMk/>
                <pc:sldMk cId="2700995427" sldId="398"/>
                <pc2:cmMk id="{E6641267-C8C4-441A-9AD4-7EB62CA48653}"/>
              </pc2:cmMkLst>
            </pc226:cmChg>
            <pc226:cmChg xmlns:pc226="http://schemas.microsoft.com/office/powerpoint/2022/06/main/command" chg="del mod">
              <pc226:chgData name="Kujanpää Kirsi" userId="0fe59789-43c0-4912-95d6-c5ae1b4d768b" providerId="ADAL" clId="{5D54F736-3877-43A8-B396-5A20E61FF6D8}" dt="2023-04-28T11:27:40.622" v="5495"/>
              <pc2:cmMkLst xmlns:pc2="http://schemas.microsoft.com/office/powerpoint/2019/9/main/command">
                <pc:docMk/>
                <pc:sldMk cId="2700995427" sldId="398"/>
                <pc2:cmMk id="{7F2A22EA-72ED-4F1C-8EBD-1576B0939C98}"/>
              </pc2:cmMkLst>
            </pc226:cmChg>
          </p:ext>
        </pc:extLst>
      </pc:sldChg>
      <pc:sldChg chg="modSp mod delCm modCm">
        <pc:chgData name="Kujanpää Kirsi" userId="0fe59789-43c0-4912-95d6-c5ae1b4d768b" providerId="ADAL" clId="{5D54F736-3877-43A8-B396-5A20E61FF6D8}" dt="2023-04-28T11:30:46.940" v="5522"/>
        <pc:sldMkLst>
          <pc:docMk/>
          <pc:sldMk cId="857894160" sldId="400"/>
        </pc:sldMkLst>
        <pc:spChg chg="mod">
          <ac:chgData name="Kujanpää Kirsi" userId="0fe59789-43c0-4912-95d6-c5ae1b4d768b" providerId="ADAL" clId="{5D54F736-3877-43A8-B396-5A20E61FF6D8}" dt="2023-04-28T11:30:30.209" v="5521" actId="6549"/>
          <ac:spMkLst>
            <pc:docMk/>
            <pc:sldMk cId="857894160" sldId="400"/>
            <ac:spMk id="3" creationId="{369CB75C-BB21-404F-B96B-23FF8A270F0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Kujanpää Kirsi" userId="0fe59789-43c0-4912-95d6-c5ae1b4d768b" providerId="ADAL" clId="{5D54F736-3877-43A8-B396-5A20E61FF6D8}" dt="2023-04-28T11:30:46.940" v="5522"/>
              <pc2:cmMkLst xmlns:pc2="http://schemas.microsoft.com/office/powerpoint/2019/9/main/command">
                <pc:docMk/>
                <pc:sldMk cId="857894160" sldId="400"/>
                <pc2:cmMk id="{E0AD3793-B1EE-4DC6-A561-2ADE8B8E4C1D}"/>
              </pc2:cmMkLst>
            </pc226:cmChg>
          </p:ext>
        </pc:extLst>
      </pc:sldChg>
      <pc:sldChg chg="modSp mod delCm">
        <pc:chgData name="Kujanpää Kirsi" userId="0fe59789-43c0-4912-95d6-c5ae1b4d768b" providerId="ADAL" clId="{5D54F736-3877-43A8-B396-5A20E61FF6D8}" dt="2023-04-28T11:31:11.283" v="5523"/>
        <pc:sldMkLst>
          <pc:docMk/>
          <pc:sldMk cId="1769945115" sldId="402"/>
        </pc:sldMkLst>
        <pc:spChg chg="mod">
          <ac:chgData name="Kujanpää Kirsi" userId="0fe59789-43c0-4912-95d6-c5ae1b4d768b" providerId="ADAL" clId="{5D54F736-3877-43A8-B396-5A20E61FF6D8}" dt="2023-04-22T18:12:10.127" v="5415" actId="20577"/>
          <ac:spMkLst>
            <pc:docMk/>
            <pc:sldMk cId="1769945115" sldId="402"/>
            <ac:spMk id="3" creationId="{369CB75C-BB21-404F-B96B-23FF8A270F0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ujanpää Kirsi" userId="0fe59789-43c0-4912-95d6-c5ae1b4d768b" providerId="ADAL" clId="{5D54F736-3877-43A8-B396-5A20E61FF6D8}" dt="2023-04-28T11:31:11.283" v="5523"/>
              <pc2:cmMkLst xmlns:pc2="http://schemas.microsoft.com/office/powerpoint/2019/9/main/command">
                <pc:docMk/>
                <pc:sldMk cId="1769945115" sldId="402"/>
                <pc2:cmMk id="{AB93AA88-447A-4BA5-9449-11E1B87CE469}"/>
              </pc2:cmMkLst>
            </pc226:cmChg>
          </p:ext>
        </pc:extLst>
      </pc:sldChg>
      <pc:sldChg chg="addSp delSp modSp mod">
        <pc:chgData name="Kujanpää Kirsi" userId="0fe59789-43c0-4912-95d6-c5ae1b4d768b" providerId="ADAL" clId="{5D54F736-3877-43A8-B396-5A20E61FF6D8}" dt="2023-04-22T16:50:03.783" v="399" actId="255"/>
        <pc:sldMkLst>
          <pc:docMk/>
          <pc:sldMk cId="1495532368" sldId="403"/>
        </pc:sldMkLst>
        <pc:spChg chg="mod">
          <ac:chgData name="Kujanpää Kirsi" userId="0fe59789-43c0-4912-95d6-c5ae1b4d768b" providerId="ADAL" clId="{5D54F736-3877-43A8-B396-5A20E61FF6D8}" dt="2023-04-22T16:50:03.783" v="399" actId="255"/>
          <ac:spMkLst>
            <pc:docMk/>
            <pc:sldMk cId="1495532368" sldId="403"/>
            <ac:spMk id="2" creationId="{C0043F1D-2249-471F-B31C-08D2B7885187}"/>
          </ac:spMkLst>
        </pc:spChg>
        <pc:spChg chg="mod">
          <ac:chgData name="Kujanpää Kirsi" userId="0fe59789-43c0-4912-95d6-c5ae1b4d768b" providerId="ADAL" clId="{5D54F736-3877-43A8-B396-5A20E61FF6D8}" dt="2023-04-22T16:46:41.757" v="370" actId="255"/>
          <ac:spMkLst>
            <pc:docMk/>
            <pc:sldMk cId="1495532368" sldId="403"/>
            <ac:spMk id="3" creationId="{369CB75C-BB21-404F-B96B-23FF8A270F0F}"/>
          </ac:spMkLst>
        </pc:spChg>
        <pc:spChg chg="add mod">
          <ac:chgData name="Kujanpää Kirsi" userId="0fe59789-43c0-4912-95d6-c5ae1b4d768b" providerId="ADAL" clId="{5D54F736-3877-43A8-B396-5A20E61FF6D8}" dt="2023-04-22T16:47:06.461" v="371" actId="255"/>
          <ac:spMkLst>
            <pc:docMk/>
            <pc:sldMk cId="1495532368" sldId="403"/>
            <ac:spMk id="4" creationId="{83D9287A-22D0-59CB-916F-C0E768618685}"/>
          </ac:spMkLst>
        </pc:spChg>
        <pc:spChg chg="add del mod">
          <ac:chgData name="Kujanpää Kirsi" userId="0fe59789-43c0-4912-95d6-c5ae1b4d768b" providerId="ADAL" clId="{5D54F736-3877-43A8-B396-5A20E61FF6D8}" dt="2023-04-22T16:47:38.193" v="373"/>
          <ac:spMkLst>
            <pc:docMk/>
            <pc:sldMk cId="1495532368" sldId="403"/>
            <ac:spMk id="5" creationId="{11844C54-9FBB-55F3-FEAF-C1B063CBA371}"/>
          </ac:spMkLst>
        </pc:spChg>
      </pc:sldChg>
      <pc:sldChg chg="modSp mod">
        <pc:chgData name="Kujanpää Kirsi" userId="0fe59789-43c0-4912-95d6-c5ae1b4d768b" providerId="ADAL" clId="{5D54F736-3877-43A8-B396-5A20E61FF6D8}" dt="2023-04-22T17:19:31.012" v="2315" actId="20577"/>
        <pc:sldMkLst>
          <pc:docMk/>
          <pc:sldMk cId="4067702617" sldId="404"/>
        </pc:sldMkLst>
        <pc:graphicFrameChg chg="modGraphic">
          <ac:chgData name="Kujanpää Kirsi" userId="0fe59789-43c0-4912-95d6-c5ae1b4d768b" providerId="ADAL" clId="{5D54F736-3877-43A8-B396-5A20E61FF6D8}" dt="2023-04-22T17:19:31.012" v="2315" actId="20577"/>
          <ac:graphicFrameMkLst>
            <pc:docMk/>
            <pc:sldMk cId="4067702617" sldId="404"/>
            <ac:graphicFrameMk id="5" creationId="{357D9129-118C-6B02-6430-2BD1906CDA02}"/>
          </ac:graphicFrameMkLst>
        </pc:graphicFrameChg>
      </pc:sldChg>
      <pc:sldChg chg="modSp mod">
        <pc:chgData name="Kujanpää Kirsi" userId="0fe59789-43c0-4912-95d6-c5ae1b4d768b" providerId="ADAL" clId="{5D54F736-3877-43A8-B396-5A20E61FF6D8}" dt="2023-04-22T17:38:31.571" v="3528" actId="6549"/>
        <pc:sldMkLst>
          <pc:docMk/>
          <pc:sldMk cId="559181653" sldId="406"/>
        </pc:sldMkLst>
        <pc:graphicFrameChg chg="mod modGraphic">
          <ac:chgData name="Kujanpää Kirsi" userId="0fe59789-43c0-4912-95d6-c5ae1b4d768b" providerId="ADAL" clId="{5D54F736-3877-43A8-B396-5A20E61FF6D8}" dt="2023-04-22T17:38:31.571" v="3528" actId="6549"/>
          <ac:graphicFrameMkLst>
            <pc:docMk/>
            <pc:sldMk cId="559181653" sldId="406"/>
            <ac:graphicFrameMk id="5" creationId="{357D9129-118C-6B02-6430-2BD1906CDA02}"/>
          </ac:graphicFrameMkLst>
        </pc:graphicFrameChg>
      </pc:sldChg>
      <pc:sldChg chg="delSp modSp add mod">
        <pc:chgData name="Kujanpää Kirsi" userId="0fe59789-43c0-4912-95d6-c5ae1b4d768b" providerId="ADAL" clId="{5D54F736-3877-43A8-B396-5A20E61FF6D8}" dt="2023-04-22T16:50:22.626" v="406" actId="255"/>
        <pc:sldMkLst>
          <pc:docMk/>
          <pc:sldMk cId="1173753614" sldId="407"/>
        </pc:sldMkLst>
        <pc:spChg chg="mod">
          <ac:chgData name="Kujanpää Kirsi" userId="0fe59789-43c0-4912-95d6-c5ae1b4d768b" providerId="ADAL" clId="{5D54F736-3877-43A8-B396-5A20E61FF6D8}" dt="2023-04-22T16:50:22.626" v="406" actId="255"/>
          <ac:spMkLst>
            <pc:docMk/>
            <pc:sldMk cId="1173753614" sldId="407"/>
            <ac:spMk id="2" creationId="{C0043F1D-2249-471F-B31C-08D2B7885187}"/>
          </ac:spMkLst>
        </pc:spChg>
        <pc:spChg chg="mod">
          <ac:chgData name="Kujanpää Kirsi" userId="0fe59789-43c0-4912-95d6-c5ae1b4d768b" providerId="ADAL" clId="{5D54F736-3877-43A8-B396-5A20E61FF6D8}" dt="2023-04-22T16:49:21.199" v="391" actId="6549"/>
          <ac:spMkLst>
            <pc:docMk/>
            <pc:sldMk cId="1173753614" sldId="407"/>
            <ac:spMk id="3" creationId="{369CB75C-BB21-404F-B96B-23FF8A270F0F}"/>
          </ac:spMkLst>
        </pc:spChg>
        <pc:spChg chg="del">
          <ac:chgData name="Kujanpää Kirsi" userId="0fe59789-43c0-4912-95d6-c5ae1b4d768b" providerId="ADAL" clId="{5D54F736-3877-43A8-B396-5A20E61FF6D8}" dt="2023-04-22T16:47:58.374" v="375" actId="478"/>
          <ac:spMkLst>
            <pc:docMk/>
            <pc:sldMk cId="1173753614" sldId="407"/>
            <ac:spMk id="4" creationId="{83D9287A-22D0-59CB-916F-C0E768618685}"/>
          </ac:spMkLst>
        </pc:spChg>
      </pc:sldChg>
      <pc:sldChg chg="modSp add mod">
        <pc:chgData name="Kujanpää Kirsi" userId="0fe59789-43c0-4912-95d6-c5ae1b4d768b" providerId="ADAL" clId="{5D54F736-3877-43A8-B396-5A20E61FF6D8}" dt="2023-04-22T17:17:15.762" v="2114" actId="20577"/>
        <pc:sldMkLst>
          <pc:docMk/>
          <pc:sldMk cId="3388766832" sldId="408"/>
        </pc:sldMkLst>
        <pc:graphicFrameChg chg="modGraphic">
          <ac:chgData name="Kujanpää Kirsi" userId="0fe59789-43c0-4912-95d6-c5ae1b4d768b" providerId="ADAL" clId="{5D54F736-3877-43A8-B396-5A20E61FF6D8}" dt="2023-04-22T17:17:15.762" v="2114" actId="20577"/>
          <ac:graphicFrameMkLst>
            <pc:docMk/>
            <pc:sldMk cId="3388766832" sldId="408"/>
            <ac:graphicFrameMk id="5" creationId="{357D9129-118C-6B02-6430-2BD1906CDA02}"/>
          </ac:graphicFrameMkLst>
        </pc:graphicFrameChg>
      </pc:sldChg>
      <pc:sldChg chg="modSp add mod">
        <pc:chgData name="Kujanpää Kirsi" userId="0fe59789-43c0-4912-95d6-c5ae1b4d768b" providerId="ADAL" clId="{5D54F736-3877-43A8-B396-5A20E61FF6D8}" dt="2023-04-22T18:01:47.295" v="4820" actId="1076"/>
        <pc:sldMkLst>
          <pc:docMk/>
          <pc:sldMk cId="1934119089" sldId="409"/>
        </pc:sldMkLst>
        <pc:graphicFrameChg chg="mod modGraphic">
          <ac:chgData name="Kujanpää Kirsi" userId="0fe59789-43c0-4912-95d6-c5ae1b4d768b" providerId="ADAL" clId="{5D54F736-3877-43A8-B396-5A20E61FF6D8}" dt="2023-04-22T18:01:47.295" v="4820" actId="1076"/>
          <ac:graphicFrameMkLst>
            <pc:docMk/>
            <pc:sldMk cId="1934119089" sldId="409"/>
            <ac:graphicFrameMk id="5" creationId="{357D9129-118C-6B02-6430-2BD1906CDA02}"/>
          </ac:graphicFrameMkLst>
        </pc:graphicFrameChg>
      </pc:sldChg>
      <pc:sldChg chg="modSp add mod">
        <pc:chgData name="Kujanpää Kirsi" userId="0fe59789-43c0-4912-95d6-c5ae1b4d768b" providerId="ADAL" clId="{5D54F736-3877-43A8-B396-5A20E61FF6D8}" dt="2023-04-22T18:09:01.834" v="5355" actId="20577"/>
        <pc:sldMkLst>
          <pc:docMk/>
          <pc:sldMk cId="1549043290" sldId="410"/>
        </pc:sldMkLst>
        <pc:graphicFrameChg chg="modGraphic">
          <ac:chgData name="Kujanpää Kirsi" userId="0fe59789-43c0-4912-95d6-c5ae1b4d768b" providerId="ADAL" clId="{5D54F736-3877-43A8-B396-5A20E61FF6D8}" dt="2023-04-22T18:09:01.834" v="5355" actId="20577"/>
          <ac:graphicFrameMkLst>
            <pc:docMk/>
            <pc:sldMk cId="1549043290" sldId="410"/>
            <ac:graphicFrameMk id="5" creationId="{357D9129-118C-6B02-6430-2BD1906CDA02}"/>
          </ac:graphicFrameMkLst>
        </pc:graphicFrameChg>
      </pc:sldChg>
    </pc:docChg>
  </pc:docChgLst>
  <pc:docChgLst>
    <pc:chgData name="Kujanpää Kirsi" userId="S::kku@hansel.fi::0fe59789-43c0-4912-95d6-c5ae1b4d768b" providerId="AD" clId="Web-{0BE3D2BA-878E-45BE-803C-D0FB18351A26}"/>
    <pc:docChg chg="modSld">
      <pc:chgData name="Kujanpää Kirsi" userId="S::kku@hansel.fi::0fe59789-43c0-4912-95d6-c5ae1b4d768b" providerId="AD" clId="Web-{0BE3D2BA-878E-45BE-803C-D0FB18351A26}" dt="2023-05-22T06:36:26.313" v="3"/>
      <pc:docMkLst>
        <pc:docMk/>
      </pc:docMkLst>
      <pc:sldChg chg="modSp">
        <pc:chgData name="Kujanpää Kirsi" userId="S::kku@hansel.fi::0fe59789-43c0-4912-95d6-c5ae1b4d768b" providerId="AD" clId="Web-{0BE3D2BA-878E-45BE-803C-D0FB18351A26}" dt="2023-05-22T06:36:26.313" v="3"/>
        <pc:sldMkLst>
          <pc:docMk/>
          <pc:sldMk cId="3388766832" sldId="408"/>
        </pc:sldMkLst>
        <pc:graphicFrameChg chg="mod modGraphic">
          <ac:chgData name="Kujanpää Kirsi" userId="S::kku@hansel.fi::0fe59789-43c0-4912-95d6-c5ae1b4d768b" providerId="AD" clId="Web-{0BE3D2BA-878E-45BE-803C-D0FB18351A26}" dt="2023-05-22T06:36:26.313" v="3"/>
          <ac:graphicFrameMkLst>
            <pc:docMk/>
            <pc:sldMk cId="3388766832" sldId="408"/>
            <ac:graphicFrameMk id="5" creationId="{357D9129-118C-6B02-6430-2BD1906CDA02}"/>
          </ac:graphicFrameMkLst>
        </pc:graphicFrameChg>
      </pc:sldChg>
    </pc:docChg>
  </pc:docChgLst>
  <pc:docChgLst>
    <pc:chgData name="Kujanpää Kirsi" userId="0fe59789-43c0-4912-95d6-c5ae1b4d768b" providerId="ADAL" clId="{AEEA510B-1DAF-4311-AA6C-BACF460BFF96}"/>
    <pc:docChg chg="modSld">
      <pc:chgData name="Kujanpää Kirsi" userId="0fe59789-43c0-4912-95d6-c5ae1b4d768b" providerId="ADAL" clId="{AEEA510B-1DAF-4311-AA6C-BACF460BFF96}" dt="2023-05-25T17:32:12.645" v="3" actId="6549"/>
      <pc:docMkLst>
        <pc:docMk/>
      </pc:docMkLst>
      <pc:sldChg chg="modSp mod">
        <pc:chgData name="Kujanpää Kirsi" userId="0fe59789-43c0-4912-95d6-c5ae1b4d768b" providerId="ADAL" clId="{AEEA510B-1DAF-4311-AA6C-BACF460BFF96}" dt="2023-05-23T08:23:15.214" v="1" actId="20577"/>
        <pc:sldMkLst>
          <pc:docMk/>
          <pc:sldMk cId="4067702617" sldId="404"/>
        </pc:sldMkLst>
        <pc:graphicFrameChg chg="modGraphic">
          <ac:chgData name="Kujanpää Kirsi" userId="0fe59789-43c0-4912-95d6-c5ae1b4d768b" providerId="ADAL" clId="{AEEA510B-1DAF-4311-AA6C-BACF460BFF96}" dt="2023-05-23T08:23:15.214" v="1" actId="20577"/>
          <ac:graphicFrameMkLst>
            <pc:docMk/>
            <pc:sldMk cId="4067702617" sldId="404"/>
            <ac:graphicFrameMk id="5" creationId="{357D9129-118C-6B02-6430-2BD1906CDA02}"/>
          </ac:graphicFrameMkLst>
        </pc:graphicFrameChg>
      </pc:sldChg>
      <pc:sldChg chg="modSp mod">
        <pc:chgData name="Kujanpää Kirsi" userId="0fe59789-43c0-4912-95d6-c5ae1b4d768b" providerId="ADAL" clId="{AEEA510B-1DAF-4311-AA6C-BACF460BFF96}" dt="2023-05-25T17:32:12.645" v="3" actId="6549"/>
        <pc:sldMkLst>
          <pc:docMk/>
          <pc:sldMk cId="1549043290" sldId="410"/>
        </pc:sldMkLst>
        <pc:graphicFrameChg chg="modGraphic">
          <ac:chgData name="Kujanpää Kirsi" userId="0fe59789-43c0-4912-95d6-c5ae1b4d768b" providerId="ADAL" clId="{AEEA510B-1DAF-4311-AA6C-BACF460BFF96}" dt="2023-05-25T17:32:12.645" v="3" actId="6549"/>
          <ac:graphicFrameMkLst>
            <pc:docMk/>
            <pc:sldMk cId="1549043290" sldId="410"/>
            <ac:graphicFrameMk id="5" creationId="{357D9129-118C-6B02-6430-2BD1906CDA02}"/>
          </ac:graphicFrameMkLst>
        </pc:graphicFrameChg>
      </pc:sldChg>
    </pc:docChg>
  </pc:docChgLst>
  <pc:docChgLst>
    <pc:chgData name="Hämäläinen Annika" userId="f990199a-1fb6-4f47-b60d-4845a3bdcad2" providerId="ADAL" clId="{29E55FD6-597D-4F39-91CD-45654F7F8865}"/>
    <pc:docChg chg="modSld">
      <pc:chgData name="Hämäläinen Annika" userId="f990199a-1fb6-4f47-b60d-4845a3bdcad2" providerId="ADAL" clId="{29E55FD6-597D-4F39-91CD-45654F7F8865}" dt="2023-04-27T14:08:16.500" v="21" actId="20577"/>
      <pc:docMkLst>
        <pc:docMk/>
      </pc:docMkLst>
      <pc:sldChg chg="modSp mod addCm modCm">
        <pc:chgData name="Hämäläinen Annika" userId="f990199a-1fb6-4f47-b60d-4845a3bdcad2" providerId="ADAL" clId="{29E55FD6-597D-4F39-91CD-45654F7F8865}" dt="2023-04-27T14:08:16.500" v="21" actId="20577"/>
        <pc:sldMkLst>
          <pc:docMk/>
          <pc:sldMk cId="199660930" sldId="267"/>
        </pc:sldMkLst>
        <pc:spChg chg="mod">
          <ac:chgData name="Hämäläinen Annika" userId="f990199a-1fb6-4f47-b60d-4845a3bdcad2" providerId="ADAL" clId="{29E55FD6-597D-4F39-91CD-45654F7F8865}" dt="2023-04-27T14:08:16.500" v="21" actId="20577"/>
          <ac:spMkLst>
            <pc:docMk/>
            <pc:sldMk cId="199660930" sldId="267"/>
            <ac:spMk id="5" creationId="{05292340-7AA8-45B8-BAE0-F70B5874EFD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Hämäläinen Annika" userId="f990199a-1fb6-4f47-b60d-4845a3bdcad2" providerId="ADAL" clId="{29E55FD6-597D-4F39-91CD-45654F7F8865}" dt="2023-04-27T14:08:16.500" v="21" actId="20577"/>
              <pc2:cmMkLst xmlns:pc2="http://schemas.microsoft.com/office/powerpoint/2019/9/main/command">
                <pc:docMk/>
                <pc:sldMk cId="199660930" sldId="267"/>
                <pc2:cmMk id="{FDE57446-9E56-488A-9B9D-19CAB6F1F394}"/>
              </pc2:cmMkLst>
            </pc226:cmChg>
          </p:ext>
        </pc:extLst>
      </pc:sldChg>
      <pc:sldChg chg="addCm modCm">
        <pc:chgData name="Hämäläinen Annika" userId="f990199a-1fb6-4f47-b60d-4845a3bdcad2" providerId="ADAL" clId="{29E55FD6-597D-4F39-91CD-45654F7F8865}" dt="2023-04-27T14:05:57.741" v="15"/>
        <pc:sldMkLst>
          <pc:docMk/>
          <pc:sldMk cId="2700995427" sldId="3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Hämäläinen Annika" userId="f990199a-1fb6-4f47-b60d-4845a3bdcad2" providerId="ADAL" clId="{29E55FD6-597D-4F39-91CD-45654F7F8865}" dt="2023-04-27T14:01:25.934" v="9"/>
              <pc2:cmMkLst xmlns:pc2="http://schemas.microsoft.com/office/powerpoint/2019/9/main/command">
                <pc:docMk/>
                <pc:sldMk cId="2700995427" sldId="398"/>
                <pc2:cmMk id="{0F7C3424-65C2-490E-ADC3-57FAB8606C4D}"/>
              </pc2:cmMkLst>
            </pc226:cmChg>
            <pc226:cmChg xmlns:pc226="http://schemas.microsoft.com/office/powerpoint/2022/06/main/command" chg="add">
              <pc226:chgData name="Hämäläinen Annika" userId="f990199a-1fb6-4f47-b60d-4845a3bdcad2" providerId="ADAL" clId="{29E55FD6-597D-4F39-91CD-45654F7F8865}" dt="2023-04-27T13:59:06.193" v="5"/>
              <pc2:cmMkLst xmlns:pc2="http://schemas.microsoft.com/office/powerpoint/2019/9/main/command">
                <pc:docMk/>
                <pc:sldMk cId="2700995427" sldId="398"/>
                <pc2:cmMk id="{E6641267-C8C4-441A-9AD4-7EB62CA48653}"/>
              </pc2:cmMkLst>
            </pc226:cmChg>
            <pc226:cmChg xmlns:pc226="http://schemas.microsoft.com/office/powerpoint/2022/06/main/command" chg="add mod">
              <pc226:chgData name="Hämäläinen Annika" userId="f990199a-1fb6-4f47-b60d-4845a3bdcad2" providerId="ADAL" clId="{29E55FD6-597D-4F39-91CD-45654F7F8865}" dt="2023-04-27T14:05:57.741" v="15"/>
              <pc2:cmMkLst xmlns:pc2="http://schemas.microsoft.com/office/powerpoint/2019/9/main/command">
                <pc:docMk/>
                <pc:sldMk cId="2700995427" sldId="398"/>
                <pc2:cmMk id="{7F2A22EA-72ED-4F1C-8EBD-1576B0939C98}"/>
              </pc2:cmMkLst>
            </pc226:cmChg>
          </p:ext>
        </pc:extLst>
      </pc:sldChg>
      <pc:sldChg chg="modSp mod addCm modCm">
        <pc:chgData name="Hämäläinen Annika" userId="f990199a-1fb6-4f47-b60d-4845a3bdcad2" providerId="ADAL" clId="{29E55FD6-597D-4F39-91CD-45654F7F8865}" dt="2023-04-27T14:02:41.677" v="13" actId="20577"/>
        <pc:sldMkLst>
          <pc:docMk/>
          <pc:sldMk cId="857894160" sldId="400"/>
        </pc:sldMkLst>
        <pc:spChg chg="mod">
          <ac:chgData name="Hämäläinen Annika" userId="f990199a-1fb6-4f47-b60d-4845a3bdcad2" providerId="ADAL" clId="{29E55FD6-597D-4F39-91CD-45654F7F8865}" dt="2023-04-27T14:02:41.677" v="13" actId="20577"/>
          <ac:spMkLst>
            <pc:docMk/>
            <pc:sldMk cId="857894160" sldId="400"/>
            <ac:spMk id="3" creationId="{369CB75C-BB21-404F-B96B-23FF8A270F0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Hämäläinen Annika" userId="f990199a-1fb6-4f47-b60d-4845a3bdcad2" providerId="ADAL" clId="{29E55FD6-597D-4F39-91CD-45654F7F8865}" dt="2023-04-27T14:02:41.677" v="13" actId="20577"/>
              <pc2:cmMkLst xmlns:pc2="http://schemas.microsoft.com/office/powerpoint/2019/9/main/command">
                <pc:docMk/>
                <pc:sldMk cId="857894160" sldId="400"/>
                <pc2:cmMk id="{E0AD3793-B1EE-4DC6-A561-2ADE8B8E4C1D}"/>
              </pc2:cmMkLst>
            </pc226:cmChg>
          </p:ext>
        </pc:extLst>
      </pc:sldChg>
      <pc:sldChg chg="addCm">
        <pc:chgData name="Hämäläinen Annika" userId="f990199a-1fb6-4f47-b60d-4845a3bdcad2" providerId="ADAL" clId="{29E55FD6-597D-4F39-91CD-45654F7F8865}" dt="2023-04-27T14:04:21.349" v="14"/>
        <pc:sldMkLst>
          <pc:docMk/>
          <pc:sldMk cId="1769945115" sldId="4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ämäläinen Annika" userId="f990199a-1fb6-4f47-b60d-4845a3bdcad2" providerId="ADAL" clId="{29E55FD6-597D-4F39-91CD-45654F7F8865}" dt="2023-04-27T14:04:21.349" v="14"/>
              <pc2:cmMkLst xmlns:pc2="http://schemas.microsoft.com/office/powerpoint/2019/9/main/command">
                <pc:docMk/>
                <pc:sldMk cId="1769945115" sldId="402"/>
                <pc2:cmMk id="{AB93AA88-447A-4BA5-9449-11E1B87CE469}"/>
              </pc2:cmMkLst>
            </pc226:cmChg>
          </p:ext>
        </pc:extLst>
      </pc:sldChg>
      <pc:sldChg chg="modSp mod">
        <pc:chgData name="Hämäläinen Annika" userId="f990199a-1fb6-4f47-b60d-4845a3bdcad2" providerId="ADAL" clId="{29E55FD6-597D-4F39-91CD-45654F7F8865}" dt="2023-04-27T13:58:02.525" v="3" actId="2711"/>
        <pc:sldMkLst>
          <pc:docMk/>
          <pc:sldMk cId="1495532368" sldId="403"/>
        </pc:sldMkLst>
        <pc:spChg chg="mod">
          <ac:chgData name="Hämäläinen Annika" userId="f990199a-1fb6-4f47-b60d-4845a3bdcad2" providerId="ADAL" clId="{29E55FD6-597D-4F39-91CD-45654F7F8865}" dt="2023-04-27T13:57:55.619" v="2" actId="2711"/>
          <ac:spMkLst>
            <pc:docMk/>
            <pc:sldMk cId="1495532368" sldId="403"/>
            <ac:spMk id="3" creationId="{369CB75C-BB21-404F-B96B-23FF8A270F0F}"/>
          </ac:spMkLst>
        </pc:spChg>
        <pc:spChg chg="mod">
          <ac:chgData name="Hämäläinen Annika" userId="f990199a-1fb6-4f47-b60d-4845a3bdcad2" providerId="ADAL" clId="{29E55FD6-597D-4F39-91CD-45654F7F8865}" dt="2023-04-27T13:58:02.525" v="3" actId="2711"/>
          <ac:spMkLst>
            <pc:docMk/>
            <pc:sldMk cId="1495532368" sldId="403"/>
            <ac:spMk id="4" creationId="{83D9287A-22D0-59CB-916F-C0E768618685}"/>
          </ac:spMkLst>
        </pc:spChg>
      </pc:sldChg>
      <pc:sldChg chg="modSp mod">
        <pc:chgData name="Hämäläinen Annika" userId="f990199a-1fb6-4f47-b60d-4845a3bdcad2" providerId="ADAL" clId="{29E55FD6-597D-4F39-91CD-45654F7F8865}" dt="2023-04-27T13:58:09.577" v="4" actId="2711"/>
        <pc:sldMkLst>
          <pc:docMk/>
          <pc:sldMk cId="1173753614" sldId="407"/>
        </pc:sldMkLst>
        <pc:spChg chg="mod">
          <ac:chgData name="Hämäläinen Annika" userId="f990199a-1fb6-4f47-b60d-4845a3bdcad2" providerId="ADAL" clId="{29E55FD6-597D-4F39-91CD-45654F7F8865}" dt="2023-04-27T13:58:09.577" v="4" actId="2711"/>
          <ac:spMkLst>
            <pc:docMk/>
            <pc:sldMk cId="1173753614" sldId="407"/>
            <ac:spMk id="3" creationId="{369CB75C-BB21-404F-B96B-23FF8A270F0F}"/>
          </ac:spMkLst>
        </pc:spChg>
      </pc:sldChg>
    </pc:docChg>
  </pc:docChgLst>
  <pc:docChgLst>
    <pc:chgData name="Kujanpää Kirsi" userId="0fe59789-43c0-4912-95d6-c5ae1b4d768b" providerId="ADAL" clId="{A75F555D-246E-4F2D-89D7-75D6F23F4DE2}"/>
    <pc:docChg chg="undo custSel addSld delSld modSld sldOrd modSection">
      <pc:chgData name="Kujanpää Kirsi" userId="0fe59789-43c0-4912-95d6-c5ae1b4d768b" providerId="ADAL" clId="{A75F555D-246E-4F2D-89D7-75D6F23F4DE2}" dt="2023-01-10T10:25:54.804" v="2751" actId="20577"/>
      <pc:docMkLst>
        <pc:docMk/>
      </pc:docMkLst>
      <pc:sldChg chg="add del">
        <pc:chgData name="Kujanpää Kirsi" userId="0fe59789-43c0-4912-95d6-c5ae1b4d768b" providerId="ADAL" clId="{A75F555D-246E-4F2D-89D7-75D6F23F4DE2}" dt="2023-01-10T10:12:49.383" v="2584" actId="47"/>
        <pc:sldMkLst>
          <pc:docMk/>
          <pc:sldMk cId="167668391" sldId="256"/>
        </pc:sldMkLst>
      </pc:sldChg>
      <pc:sldChg chg="del">
        <pc:chgData name="Kujanpää Kirsi" userId="0fe59789-43c0-4912-95d6-c5ae1b4d768b" providerId="ADAL" clId="{A75F555D-246E-4F2D-89D7-75D6F23F4DE2}" dt="2023-01-09T19:30:25.325" v="804" actId="47"/>
        <pc:sldMkLst>
          <pc:docMk/>
          <pc:sldMk cId="3070881712" sldId="257"/>
        </pc:sldMkLst>
      </pc:sldChg>
      <pc:sldChg chg="del">
        <pc:chgData name="Kujanpää Kirsi" userId="0fe59789-43c0-4912-95d6-c5ae1b4d768b" providerId="ADAL" clId="{A75F555D-246E-4F2D-89D7-75D6F23F4DE2}" dt="2023-01-10T10:13:10.013" v="2589" actId="47"/>
        <pc:sldMkLst>
          <pc:docMk/>
          <pc:sldMk cId="1046816105" sldId="258"/>
        </pc:sldMkLst>
      </pc:sldChg>
      <pc:sldChg chg="del">
        <pc:chgData name="Kujanpää Kirsi" userId="0fe59789-43c0-4912-95d6-c5ae1b4d768b" providerId="ADAL" clId="{A75F555D-246E-4F2D-89D7-75D6F23F4DE2}" dt="2023-01-10T10:12:51.309" v="2585" actId="47"/>
        <pc:sldMkLst>
          <pc:docMk/>
          <pc:sldMk cId="3686975725" sldId="259"/>
        </pc:sldMkLst>
      </pc:sldChg>
      <pc:sldChg chg="del">
        <pc:chgData name="Kujanpää Kirsi" userId="0fe59789-43c0-4912-95d6-c5ae1b4d768b" providerId="ADAL" clId="{A75F555D-246E-4F2D-89D7-75D6F23F4DE2}" dt="2023-01-10T10:13:10.742" v="2590" actId="47"/>
        <pc:sldMkLst>
          <pc:docMk/>
          <pc:sldMk cId="4188869116" sldId="261"/>
        </pc:sldMkLst>
      </pc:sldChg>
      <pc:sldChg chg="del">
        <pc:chgData name="Kujanpää Kirsi" userId="0fe59789-43c0-4912-95d6-c5ae1b4d768b" providerId="ADAL" clId="{A75F555D-246E-4F2D-89D7-75D6F23F4DE2}" dt="2023-01-10T10:13:11.506" v="2591" actId="47"/>
        <pc:sldMkLst>
          <pc:docMk/>
          <pc:sldMk cId="1115678835" sldId="262"/>
        </pc:sldMkLst>
      </pc:sldChg>
      <pc:sldChg chg="del">
        <pc:chgData name="Kujanpää Kirsi" userId="0fe59789-43c0-4912-95d6-c5ae1b4d768b" providerId="ADAL" clId="{A75F555D-246E-4F2D-89D7-75D6F23F4DE2}" dt="2023-01-10T10:13:12.257" v="2592" actId="47"/>
        <pc:sldMkLst>
          <pc:docMk/>
          <pc:sldMk cId="2801330890" sldId="263"/>
        </pc:sldMkLst>
      </pc:sldChg>
      <pc:sldChg chg="del">
        <pc:chgData name="Kujanpää Kirsi" userId="0fe59789-43c0-4912-95d6-c5ae1b4d768b" providerId="ADAL" clId="{A75F555D-246E-4F2D-89D7-75D6F23F4DE2}" dt="2023-01-10T10:13:13.224" v="2593" actId="47"/>
        <pc:sldMkLst>
          <pc:docMk/>
          <pc:sldMk cId="2862839726" sldId="264"/>
        </pc:sldMkLst>
      </pc:sldChg>
      <pc:sldChg chg="del ord">
        <pc:chgData name="Kujanpää Kirsi" userId="0fe59789-43c0-4912-95d6-c5ae1b4d768b" providerId="ADAL" clId="{A75F555D-246E-4F2D-89D7-75D6F23F4DE2}" dt="2023-01-10T10:12:44.361" v="2580" actId="47"/>
        <pc:sldMkLst>
          <pc:docMk/>
          <pc:sldMk cId="986729075" sldId="265"/>
        </pc:sldMkLst>
      </pc:sldChg>
      <pc:sldChg chg="del">
        <pc:chgData name="Kujanpää Kirsi" userId="0fe59789-43c0-4912-95d6-c5ae1b4d768b" providerId="ADAL" clId="{A75F555D-246E-4F2D-89D7-75D6F23F4DE2}" dt="2023-01-10T10:12:48.152" v="2583" actId="47"/>
        <pc:sldMkLst>
          <pc:docMk/>
          <pc:sldMk cId="1343798305" sldId="266"/>
        </pc:sldMkLst>
      </pc:sldChg>
      <pc:sldChg chg="addSp delSp modSp mod">
        <pc:chgData name="Kujanpää Kirsi" userId="0fe59789-43c0-4912-95d6-c5ae1b4d768b" providerId="ADAL" clId="{A75F555D-246E-4F2D-89D7-75D6F23F4DE2}" dt="2023-01-10T10:14:38.888" v="2662" actId="6549"/>
        <pc:sldMkLst>
          <pc:docMk/>
          <pc:sldMk cId="199660930" sldId="267"/>
        </pc:sldMkLst>
        <pc:spChg chg="add del mod">
          <ac:chgData name="Kujanpää Kirsi" userId="0fe59789-43c0-4912-95d6-c5ae1b4d768b" providerId="ADAL" clId="{A75F555D-246E-4F2D-89D7-75D6F23F4DE2}" dt="2023-01-10T09:39:37.288" v="1202" actId="478"/>
          <ac:spMkLst>
            <pc:docMk/>
            <pc:sldMk cId="199660930" sldId="267"/>
            <ac:spMk id="3" creationId="{A8FC3FC1-C978-3D5D-BB27-683B5CF5A875}"/>
          </ac:spMkLst>
        </pc:spChg>
        <pc:spChg chg="mod">
          <ac:chgData name="Kujanpää Kirsi" userId="0fe59789-43c0-4912-95d6-c5ae1b4d768b" providerId="ADAL" clId="{A75F555D-246E-4F2D-89D7-75D6F23F4DE2}" dt="2023-01-10T05:52:50.019" v="852" actId="14100"/>
          <ac:spMkLst>
            <pc:docMk/>
            <pc:sldMk cId="199660930" sldId="267"/>
            <ac:spMk id="4" creationId="{BB9C943A-8810-42B8-AC09-4307D1D4DA97}"/>
          </ac:spMkLst>
        </pc:spChg>
        <pc:spChg chg="mod">
          <ac:chgData name="Kujanpää Kirsi" userId="0fe59789-43c0-4912-95d6-c5ae1b4d768b" providerId="ADAL" clId="{A75F555D-246E-4F2D-89D7-75D6F23F4DE2}" dt="2023-01-10T10:14:38.888" v="2662" actId="6549"/>
          <ac:spMkLst>
            <pc:docMk/>
            <pc:sldMk cId="199660930" sldId="267"/>
            <ac:spMk id="5" creationId="{05292340-7AA8-45B8-BAE0-F70B5874EFD4}"/>
          </ac:spMkLst>
        </pc:spChg>
      </pc:sldChg>
      <pc:sldChg chg="del">
        <pc:chgData name="Kujanpää Kirsi" userId="0fe59789-43c0-4912-95d6-c5ae1b4d768b" providerId="ADAL" clId="{A75F555D-246E-4F2D-89D7-75D6F23F4DE2}" dt="2023-01-10T10:12:45.590" v="2581" actId="47"/>
        <pc:sldMkLst>
          <pc:docMk/>
          <pc:sldMk cId="2575959108" sldId="270"/>
        </pc:sldMkLst>
      </pc:sldChg>
      <pc:sldChg chg="del">
        <pc:chgData name="Kujanpää Kirsi" userId="0fe59789-43c0-4912-95d6-c5ae1b4d768b" providerId="ADAL" clId="{A75F555D-246E-4F2D-89D7-75D6F23F4DE2}" dt="2023-01-09T19:30:20.784" v="803" actId="47"/>
        <pc:sldMkLst>
          <pc:docMk/>
          <pc:sldMk cId="26575566" sldId="271"/>
        </pc:sldMkLst>
      </pc:sldChg>
      <pc:sldChg chg="del">
        <pc:chgData name="Kujanpää Kirsi" userId="0fe59789-43c0-4912-95d6-c5ae1b4d768b" providerId="ADAL" clId="{A75F555D-246E-4F2D-89D7-75D6F23F4DE2}" dt="2023-01-10T10:13:17.091" v="2596" actId="47"/>
        <pc:sldMkLst>
          <pc:docMk/>
          <pc:sldMk cId="3646922512" sldId="273"/>
        </pc:sldMkLst>
      </pc:sldChg>
      <pc:sldChg chg="del">
        <pc:chgData name="Kujanpää Kirsi" userId="0fe59789-43c0-4912-95d6-c5ae1b4d768b" providerId="ADAL" clId="{A75F555D-246E-4F2D-89D7-75D6F23F4DE2}" dt="2023-01-10T10:13:17.688" v="2597" actId="47"/>
        <pc:sldMkLst>
          <pc:docMk/>
          <pc:sldMk cId="1159937850" sldId="274"/>
        </pc:sldMkLst>
      </pc:sldChg>
      <pc:sldChg chg="del">
        <pc:chgData name="Kujanpää Kirsi" userId="0fe59789-43c0-4912-95d6-c5ae1b4d768b" providerId="ADAL" clId="{A75F555D-246E-4F2D-89D7-75D6F23F4DE2}" dt="2023-01-10T10:13:18.300" v="2598" actId="47"/>
        <pc:sldMkLst>
          <pc:docMk/>
          <pc:sldMk cId="2164462527" sldId="275"/>
        </pc:sldMkLst>
      </pc:sldChg>
      <pc:sldChg chg="del">
        <pc:chgData name="Kujanpää Kirsi" userId="0fe59789-43c0-4912-95d6-c5ae1b4d768b" providerId="ADAL" clId="{A75F555D-246E-4F2D-89D7-75D6F23F4DE2}" dt="2023-01-10T10:13:18.940" v="2599" actId="47"/>
        <pc:sldMkLst>
          <pc:docMk/>
          <pc:sldMk cId="2894042535" sldId="276"/>
        </pc:sldMkLst>
      </pc:sldChg>
      <pc:sldChg chg="del">
        <pc:chgData name="Kujanpää Kirsi" userId="0fe59789-43c0-4912-95d6-c5ae1b4d768b" providerId="ADAL" clId="{A75F555D-246E-4F2D-89D7-75D6F23F4DE2}" dt="2023-01-10T10:13:19.835" v="2600" actId="47"/>
        <pc:sldMkLst>
          <pc:docMk/>
          <pc:sldMk cId="3347144421" sldId="277"/>
        </pc:sldMkLst>
      </pc:sldChg>
      <pc:sldChg chg="del">
        <pc:chgData name="Kujanpää Kirsi" userId="0fe59789-43c0-4912-95d6-c5ae1b4d768b" providerId="ADAL" clId="{A75F555D-246E-4F2D-89D7-75D6F23F4DE2}" dt="2023-01-10T10:13:20.411" v="2601" actId="47"/>
        <pc:sldMkLst>
          <pc:docMk/>
          <pc:sldMk cId="474046699" sldId="278"/>
        </pc:sldMkLst>
      </pc:sldChg>
      <pc:sldChg chg="del">
        <pc:chgData name="Kujanpää Kirsi" userId="0fe59789-43c0-4912-95d6-c5ae1b4d768b" providerId="ADAL" clId="{A75F555D-246E-4F2D-89D7-75D6F23F4DE2}" dt="2023-01-10T10:13:21.007" v="2602" actId="47"/>
        <pc:sldMkLst>
          <pc:docMk/>
          <pc:sldMk cId="2272794722" sldId="279"/>
        </pc:sldMkLst>
      </pc:sldChg>
      <pc:sldChg chg="del">
        <pc:chgData name="Kujanpää Kirsi" userId="0fe59789-43c0-4912-95d6-c5ae1b4d768b" providerId="ADAL" clId="{A75F555D-246E-4F2D-89D7-75D6F23F4DE2}" dt="2023-01-10T10:13:21.580" v="2603" actId="47"/>
        <pc:sldMkLst>
          <pc:docMk/>
          <pc:sldMk cId="1564261555" sldId="280"/>
        </pc:sldMkLst>
      </pc:sldChg>
      <pc:sldChg chg="del">
        <pc:chgData name="Kujanpää Kirsi" userId="0fe59789-43c0-4912-95d6-c5ae1b4d768b" providerId="ADAL" clId="{A75F555D-246E-4F2D-89D7-75D6F23F4DE2}" dt="2023-01-10T10:13:22.137" v="2604" actId="47"/>
        <pc:sldMkLst>
          <pc:docMk/>
          <pc:sldMk cId="1511375685" sldId="281"/>
        </pc:sldMkLst>
      </pc:sldChg>
      <pc:sldChg chg="del">
        <pc:chgData name="Kujanpää Kirsi" userId="0fe59789-43c0-4912-95d6-c5ae1b4d768b" providerId="ADAL" clId="{A75F555D-246E-4F2D-89D7-75D6F23F4DE2}" dt="2023-01-10T10:13:22.722" v="2605" actId="47"/>
        <pc:sldMkLst>
          <pc:docMk/>
          <pc:sldMk cId="1652506572" sldId="282"/>
        </pc:sldMkLst>
      </pc:sldChg>
      <pc:sldChg chg="del">
        <pc:chgData name="Kujanpää Kirsi" userId="0fe59789-43c0-4912-95d6-c5ae1b4d768b" providerId="ADAL" clId="{A75F555D-246E-4F2D-89D7-75D6F23F4DE2}" dt="2023-01-10T10:13:23.242" v="2606" actId="47"/>
        <pc:sldMkLst>
          <pc:docMk/>
          <pc:sldMk cId="2147477085" sldId="283"/>
        </pc:sldMkLst>
      </pc:sldChg>
      <pc:sldChg chg="del">
        <pc:chgData name="Kujanpää Kirsi" userId="0fe59789-43c0-4912-95d6-c5ae1b4d768b" providerId="ADAL" clId="{A75F555D-246E-4F2D-89D7-75D6F23F4DE2}" dt="2023-01-10T10:13:23.758" v="2607" actId="47"/>
        <pc:sldMkLst>
          <pc:docMk/>
          <pc:sldMk cId="279240632" sldId="284"/>
        </pc:sldMkLst>
      </pc:sldChg>
      <pc:sldChg chg="del">
        <pc:chgData name="Kujanpää Kirsi" userId="0fe59789-43c0-4912-95d6-c5ae1b4d768b" providerId="ADAL" clId="{A75F555D-246E-4F2D-89D7-75D6F23F4DE2}" dt="2023-01-10T10:13:24.244" v="2608" actId="47"/>
        <pc:sldMkLst>
          <pc:docMk/>
          <pc:sldMk cId="62970307" sldId="285"/>
        </pc:sldMkLst>
      </pc:sldChg>
      <pc:sldChg chg="del">
        <pc:chgData name="Kujanpää Kirsi" userId="0fe59789-43c0-4912-95d6-c5ae1b4d768b" providerId="ADAL" clId="{A75F555D-246E-4F2D-89D7-75D6F23F4DE2}" dt="2023-01-10T10:13:24.785" v="2609" actId="47"/>
        <pc:sldMkLst>
          <pc:docMk/>
          <pc:sldMk cId="1670151111" sldId="286"/>
        </pc:sldMkLst>
      </pc:sldChg>
      <pc:sldChg chg="del">
        <pc:chgData name="Kujanpää Kirsi" userId="0fe59789-43c0-4912-95d6-c5ae1b4d768b" providerId="ADAL" clId="{A75F555D-246E-4F2D-89D7-75D6F23F4DE2}" dt="2023-01-10T10:13:25.293" v="2610" actId="47"/>
        <pc:sldMkLst>
          <pc:docMk/>
          <pc:sldMk cId="495220014" sldId="287"/>
        </pc:sldMkLst>
      </pc:sldChg>
      <pc:sldChg chg="del">
        <pc:chgData name="Kujanpää Kirsi" userId="0fe59789-43c0-4912-95d6-c5ae1b4d768b" providerId="ADAL" clId="{A75F555D-246E-4F2D-89D7-75D6F23F4DE2}" dt="2023-01-10T10:13:25.810" v="2611" actId="47"/>
        <pc:sldMkLst>
          <pc:docMk/>
          <pc:sldMk cId="231666578" sldId="288"/>
        </pc:sldMkLst>
      </pc:sldChg>
      <pc:sldChg chg="del">
        <pc:chgData name="Kujanpää Kirsi" userId="0fe59789-43c0-4912-95d6-c5ae1b4d768b" providerId="ADAL" clId="{A75F555D-246E-4F2D-89D7-75D6F23F4DE2}" dt="2023-01-10T10:13:26.341" v="2612" actId="47"/>
        <pc:sldMkLst>
          <pc:docMk/>
          <pc:sldMk cId="4196561925" sldId="289"/>
        </pc:sldMkLst>
      </pc:sldChg>
      <pc:sldChg chg="del">
        <pc:chgData name="Kujanpää Kirsi" userId="0fe59789-43c0-4912-95d6-c5ae1b4d768b" providerId="ADAL" clId="{A75F555D-246E-4F2D-89D7-75D6F23F4DE2}" dt="2023-01-10T10:13:26.891" v="2613" actId="47"/>
        <pc:sldMkLst>
          <pc:docMk/>
          <pc:sldMk cId="3662595424" sldId="290"/>
        </pc:sldMkLst>
      </pc:sldChg>
      <pc:sldChg chg="del">
        <pc:chgData name="Kujanpää Kirsi" userId="0fe59789-43c0-4912-95d6-c5ae1b4d768b" providerId="ADAL" clId="{A75F555D-246E-4F2D-89D7-75D6F23F4DE2}" dt="2023-01-10T10:13:27.457" v="2614" actId="47"/>
        <pc:sldMkLst>
          <pc:docMk/>
          <pc:sldMk cId="558212820" sldId="291"/>
        </pc:sldMkLst>
      </pc:sldChg>
      <pc:sldChg chg="del">
        <pc:chgData name="Kujanpää Kirsi" userId="0fe59789-43c0-4912-95d6-c5ae1b4d768b" providerId="ADAL" clId="{A75F555D-246E-4F2D-89D7-75D6F23F4DE2}" dt="2023-01-10T10:13:27.958" v="2615" actId="47"/>
        <pc:sldMkLst>
          <pc:docMk/>
          <pc:sldMk cId="3786462611" sldId="292"/>
        </pc:sldMkLst>
      </pc:sldChg>
      <pc:sldChg chg="del">
        <pc:chgData name="Kujanpää Kirsi" userId="0fe59789-43c0-4912-95d6-c5ae1b4d768b" providerId="ADAL" clId="{A75F555D-246E-4F2D-89D7-75D6F23F4DE2}" dt="2023-01-10T10:13:28.454" v="2616" actId="47"/>
        <pc:sldMkLst>
          <pc:docMk/>
          <pc:sldMk cId="2320671949" sldId="293"/>
        </pc:sldMkLst>
      </pc:sldChg>
      <pc:sldChg chg="del">
        <pc:chgData name="Kujanpää Kirsi" userId="0fe59789-43c0-4912-95d6-c5ae1b4d768b" providerId="ADAL" clId="{A75F555D-246E-4F2D-89D7-75D6F23F4DE2}" dt="2023-01-10T10:13:29.017" v="2617" actId="47"/>
        <pc:sldMkLst>
          <pc:docMk/>
          <pc:sldMk cId="3985407720" sldId="294"/>
        </pc:sldMkLst>
      </pc:sldChg>
      <pc:sldChg chg="del">
        <pc:chgData name="Kujanpää Kirsi" userId="0fe59789-43c0-4912-95d6-c5ae1b4d768b" providerId="ADAL" clId="{A75F555D-246E-4F2D-89D7-75D6F23F4DE2}" dt="2023-01-10T10:13:29.562" v="2618" actId="47"/>
        <pc:sldMkLst>
          <pc:docMk/>
          <pc:sldMk cId="3162839439" sldId="295"/>
        </pc:sldMkLst>
      </pc:sldChg>
      <pc:sldChg chg="del">
        <pc:chgData name="Kujanpää Kirsi" userId="0fe59789-43c0-4912-95d6-c5ae1b4d768b" providerId="ADAL" clId="{A75F555D-246E-4F2D-89D7-75D6F23F4DE2}" dt="2023-01-10T10:13:30.125" v="2619" actId="47"/>
        <pc:sldMkLst>
          <pc:docMk/>
          <pc:sldMk cId="3488602366" sldId="296"/>
        </pc:sldMkLst>
      </pc:sldChg>
      <pc:sldChg chg="del">
        <pc:chgData name="Kujanpää Kirsi" userId="0fe59789-43c0-4912-95d6-c5ae1b4d768b" providerId="ADAL" clId="{A75F555D-246E-4F2D-89D7-75D6F23F4DE2}" dt="2023-01-10T10:13:30.688" v="2620" actId="47"/>
        <pc:sldMkLst>
          <pc:docMk/>
          <pc:sldMk cId="2572279304" sldId="297"/>
        </pc:sldMkLst>
      </pc:sldChg>
      <pc:sldChg chg="del">
        <pc:chgData name="Kujanpää Kirsi" userId="0fe59789-43c0-4912-95d6-c5ae1b4d768b" providerId="ADAL" clId="{A75F555D-246E-4F2D-89D7-75D6F23F4DE2}" dt="2023-01-10T10:13:31.213" v="2621" actId="47"/>
        <pc:sldMkLst>
          <pc:docMk/>
          <pc:sldMk cId="3097375908" sldId="298"/>
        </pc:sldMkLst>
      </pc:sldChg>
      <pc:sldChg chg="del">
        <pc:chgData name="Kujanpää Kirsi" userId="0fe59789-43c0-4912-95d6-c5ae1b4d768b" providerId="ADAL" clId="{A75F555D-246E-4F2D-89D7-75D6F23F4DE2}" dt="2023-01-10T10:13:31.764" v="2622" actId="47"/>
        <pc:sldMkLst>
          <pc:docMk/>
          <pc:sldMk cId="1490243809" sldId="299"/>
        </pc:sldMkLst>
      </pc:sldChg>
      <pc:sldChg chg="del">
        <pc:chgData name="Kujanpää Kirsi" userId="0fe59789-43c0-4912-95d6-c5ae1b4d768b" providerId="ADAL" clId="{A75F555D-246E-4F2D-89D7-75D6F23F4DE2}" dt="2023-01-10T10:13:32.302" v="2623" actId="47"/>
        <pc:sldMkLst>
          <pc:docMk/>
          <pc:sldMk cId="2278542979" sldId="300"/>
        </pc:sldMkLst>
      </pc:sldChg>
      <pc:sldChg chg="del">
        <pc:chgData name="Kujanpää Kirsi" userId="0fe59789-43c0-4912-95d6-c5ae1b4d768b" providerId="ADAL" clId="{A75F555D-246E-4F2D-89D7-75D6F23F4DE2}" dt="2023-01-10T10:13:32.824" v="2624" actId="47"/>
        <pc:sldMkLst>
          <pc:docMk/>
          <pc:sldMk cId="3528024591" sldId="301"/>
        </pc:sldMkLst>
      </pc:sldChg>
      <pc:sldChg chg="del">
        <pc:chgData name="Kujanpää Kirsi" userId="0fe59789-43c0-4912-95d6-c5ae1b4d768b" providerId="ADAL" clId="{A75F555D-246E-4F2D-89D7-75D6F23F4DE2}" dt="2023-01-10T10:13:33.374" v="2625" actId="47"/>
        <pc:sldMkLst>
          <pc:docMk/>
          <pc:sldMk cId="139654651" sldId="302"/>
        </pc:sldMkLst>
      </pc:sldChg>
      <pc:sldChg chg="del">
        <pc:chgData name="Kujanpää Kirsi" userId="0fe59789-43c0-4912-95d6-c5ae1b4d768b" providerId="ADAL" clId="{A75F555D-246E-4F2D-89D7-75D6F23F4DE2}" dt="2023-01-10T10:13:33.931" v="2626" actId="47"/>
        <pc:sldMkLst>
          <pc:docMk/>
          <pc:sldMk cId="3932941298" sldId="303"/>
        </pc:sldMkLst>
      </pc:sldChg>
      <pc:sldChg chg="del">
        <pc:chgData name="Kujanpää Kirsi" userId="0fe59789-43c0-4912-95d6-c5ae1b4d768b" providerId="ADAL" clId="{A75F555D-246E-4F2D-89D7-75D6F23F4DE2}" dt="2023-01-10T10:13:34.434" v="2627" actId="47"/>
        <pc:sldMkLst>
          <pc:docMk/>
          <pc:sldMk cId="2177882061" sldId="304"/>
        </pc:sldMkLst>
      </pc:sldChg>
      <pc:sldChg chg="del">
        <pc:chgData name="Kujanpää Kirsi" userId="0fe59789-43c0-4912-95d6-c5ae1b4d768b" providerId="ADAL" clId="{A75F555D-246E-4F2D-89D7-75D6F23F4DE2}" dt="2023-01-10T10:13:34.958" v="2628" actId="47"/>
        <pc:sldMkLst>
          <pc:docMk/>
          <pc:sldMk cId="3947924946" sldId="305"/>
        </pc:sldMkLst>
      </pc:sldChg>
      <pc:sldChg chg="del">
        <pc:chgData name="Kujanpää Kirsi" userId="0fe59789-43c0-4912-95d6-c5ae1b4d768b" providerId="ADAL" clId="{A75F555D-246E-4F2D-89D7-75D6F23F4DE2}" dt="2023-01-10T10:13:35.444" v="2629" actId="47"/>
        <pc:sldMkLst>
          <pc:docMk/>
          <pc:sldMk cId="4277006255" sldId="306"/>
        </pc:sldMkLst>
      </pc:sldChg>
      <pc:sldChg chg="del">
        <pc:chgData name="Kujanpää Kirsi" userId="0fe59789-43c0-4912-95d6-c5ae1b4d768b" providerId="ADAL" clId="{A75F555D-246E-4F2D-89D7-75D6F23F4DE2}" dt="2023-01-10T10:13:35.946" v="2630" actId="47"/>
        <pc:sldMkLst>
          <pc:docMk/>
          <pc:sldMk cId="3364849709" sldId="307"/>
        </pc:sldMkLst>
      </pc:sldChg>
      <pc:sldChg chg="del">
        <pc:chgData name="Kujanpää Kirsi" userId="0fe59789-43c0-4912-95d6-c5ae1b4d768b" providerId="ADAL" clId="{A75F555D-246E-4F2D-89D7-75D6F23F4DE2}" dt="2023-01-10T10:13:36.838" v="2631" actId="47"/>
        <pc:sldMkLst>
          <pc:docMk/>
          <pc:sldMk cId="1690517882" sldId="308"/>
        </pc:sldMkLst>
      </pc:sldChg>
      <pc:sldChg chg="del">
        <pc:chgData name="Kujanpää Kirsi" userId="0fe59789-43c0-4912-95d6-c5ae1b4d768b" providerId="ADAL" clId="{A75F555D-246E-4F2D-89D7-75D6F23F4DE2}" dt="2023-01-10T10:13:37.451" v="2632" actId="47"/>
        <pc:sldMkLst>
          <pc:docMk/>
          <pc:sldMk cId="2989553505" sldId="309"/>
        </pc:sldMkLst>
      </pc:sldChg>
      <pc:sldChg chg="del">
        <pc:chgData name="Kujanpää Kirsi" userId="0fe59789-43c0-4912-95d6-c5ae1b4d768b" providerId="ADAL" clId="{A75F555D-246E-4F2D-89D7-75D6F23F4DE2}" dt="2023-01-10T10:13:37.980" v="2633" actId="47"/>
        <pc:sldMkLst>
          <pc:docMk/>
          <pc:sldMk cId="929501431" sldId="310"/>
        </pc:sldMkLst>
      </pc:sldChg>
      <pc:sldChg chg="del">
        <pc:chgData name="Kujanpää Kirsi" userId="0fe59789-43c0-4912-95d6-c5ae1b4d768b" providerId="ADAL" clId="{A75F555D-246E-4F2D-89D7-75D6F23F4DE2}" dt="2023-01-10T10:13:39.624" v="2636" actId="47"/>
        <pc:sldMkLst>
          <pc:docMk/>
          <pc:sldMk cId="1313724659" sldId="312"/>
        </pc:sldMkLst>
      </pc:sldChg>
      <pc:sldChg chg="del">
        <pc:chgData name="Kujanpää Kirsi" userId="0fe59789-43c0-4912-95d6-c5ae1b4d768b" providerId="ADAL" clId="{A75F555D-246E-4F2D-89D7-75D6F23F4DE2}" dt="2023-01-10T10:13:40.162" v="2637" actId="47"/>
        <pc:sldMkLst>
          <pc:docMk/>
          <pc:sldMk cId="4054894043" sldId="316"/>
        </pc:sldMkLst>
      </pc:sldChg>
      <pc:sldChg chg="del">
        <pc:chgData name="Kujanpää Kirsi" userId="0fe59789-43c0-4912-95d6-c5ae1b4d768b" providerId="ADAL" clId="{A75F555D-246E-4F2D-89D7-75D6F23F4DE2}" dt="2023-01-10T10:13:40.706" v="2638" actId="47"/>
        <pc:sldMkLst>
          <pc:docMk/>
          <pc:sldMk cId="734827102" sldId="317"/>
        </pc:sldMkLst>
      </pc:sldChg>
      <pc:sldChg chg="del">
        <pc:chgData name="Kujanpää Kirsi" userId="0fe59789-43c0-4912-95d6-c5ae1b4d768b" providerId="ADAL" clId="{A75F555D-246E-4F2D-89D7-75D6F23F4DE2}" dt="2023-01-10T10:13:41.229" v="2639" actId="47"/>
        <pc:sldMkLst>
          <pc:docMk/>
          <pc:sldMk cId="46132991" sldId="319"/>
        </pc:sldMkLst>
      </pc:sldChg>
      <pc:sldChg chg="del">
        <pc:chgData name="Kujanpää Kirsi" userId="0fe59789-43c0-4912-95d6-c5ae1b4d768b" providerId="ADAL" clId="{A75F555D-246E-4F2D-89D7-75D6F23F4DE2}" dt="2023-01-10T10:13:38.499" v="2634" actId="47"/>
        <pc:sldMkLst>
          <pc:docMk/>
          <pc:sldMk cId="4125916069" sldId="361"/>
        </pc:sldMkLst>
      </pc:sldChg>
      <pc:sldChg chg="del">
        <pc:chgData name="Kujanpää Kirsi" userId="0fe59789-43c0-4912-95d6-c5ae1b4d768b" providerId="ADAL" clId="{A75F555D-246E-4F2D-89D7-75D6F23F4DE2}" dt="2023-01-10T10:13:39.028" v="2635" actId="47"/>
        <pc:sldMkLst>
          <pc:docMk/>
          <pc:sldMk cId="3848531338" sldId="362"/>
        </pc:sldMkLst>
      </pc:sldChg>
      <pc:sldChg chg="del">
        <pc:chgData name="Kujanpää Kirsi" userId="0fe59789-43c0-4912-95d6-c5ae1b4d768b" providerId="ADAL" clId="{A75F555D-246E-4F2D-89D7-75D6F23F4DE2}" dt="2023-01-09T19:30:10.611" v="796" actId="47"/>
        <pc:sldMkLst>
          <pc:docMk/>
          <pc:sldMk cId="4277678432" sldId="379"/>
        </pc:sldMkLst>
      </pc:sldChg>
      <pc:sldChg chg="modSp mod ord">
        <pc:chgData name="Kujanpää Kirsi" userId="0fe59789-43c0-4912-95d6-c5ae1b4d768b" providerId="ADAL" clId="{A75F555D-246E-4F2D-89D7-75D6F23F4DE2}" dt="2023-01-09T19:20:56.718" v="792" actId="20577"/>
        <pc:sldMkLst>
          <pc:docMk/>
          <pc:sldMk cId="597515690" sldId="380"/>
        </pc:sldMkLst>
        <pc:spChg chg="mod">
          <ac:chgData name="Kujanpää Kirsi" userId="0fe59789-43c0-4912-95d6-c5ae1b4d768b" providerId="ADAL" clId="{A75F555D-246E-4F2D-89D7-75D6F23F4DE2}" dt="2023-01-09T19:20:56.718" v="792" actId="20577"/>
          <ac:spMkLst>
            <pc:docMk/>
            <pc:sldMk cId="597515690" sldId="380"/>
            <ac:spMk id="4" creationId="{041F4B7D-B32F-4B1C-E462-6A5F44B22E36}"/>
          </ac:spMkLst>
        </pc:spChg>
      </pc:sldChg>
      <pc:sldChg chg="del">
        <pc:chgData name="Kujanpää Kirsi" userId="0fe59789-43c0-4912-95d6-c5ae1b4d768b" providerId="ADAL" clId="{A75F555D-246E-4F2D-89D7-75D6F23F4DE2}" dt="2023-01-10T10:12:52.618" v="2586" actId="47"/>
        <pc:sldMkLst>
          <pc:docMk/>
          <pc:sldMk cId="1219755221" sldId="381"/>
        </pc:sldMkLst>
      </pc:sldChg>
      <pc:sldChg chg="del">
        <pc:chgData name="Kujanpää Kirsi" userId="0fe59789-43c0-4912-95d6-c5ae1b4d768b" providerId="ADAL" clId="{A75F555D-246E-4F2D-89D7-75D6F23F4DE2}" dt="2023-01-10T10:12:53.919" v="2587" actId="47"/>
        <pc:sldMkLst>
          <pc:docMk/>
          <pc:sldMk cId="3457338544" sldId="382"/>
        </pc:sldMkLst>
      </pc:sldChg>
      <pc:sldChg chg="del">
        <pc:chgData name="Kujanpää Kirsi" userId="0fe59789-43c0-4912-95d6-c5ae1b4d768b" providerId="ADAL" clId="{A75F555D-246E-4F2D-89D7-75D6F23F4DE2}" dt="2023-01-09T19:30:14.339" v="797" actId="47"/>
        <pc:sldMkLst>
          <pc:docMk/>
          <pc:sldMk cId="2099142748" sldId="383"/>
        </pc:sldMkLst>
      </pc:sldChg>
      <pc:sldChg chg="del">
        <pc:chgData name="Kujanpää Kirsi" userId="0fe59789-43c0-4912-95d6-c5ae1b4d768b" providerId="ADAL" clId="{A75F555D-246E-4F2D-89D7-75D6F23F4DE2}" dt="2023-01-09T19:30:15.096" v="798" actId="47"/>
        <pc:sldMkLst>
          <pc:docMk/>
          <pc:sldMk cId="2082771009" sldId="384"/>
        </pc:sldMkLst>
      </pc:sldChg>
      <pc:sldChg chg="del">
        <pc:chgData name="Kujanpää Kirsi" userId="0fe59789-43c0-4912-95d6-c5ae1b4d768b" providerId="ADAL" clId="{A75F555D-246E-4F2D-89D7-75D6F23F4DE2}" dt="2023-01-09T19:30:15.888" v="799" actId="47"/>
        <pc:sldMkLst>
          <pc:docMk/>
          <pc:sldMk cId="2037977283" sldId="385"/>
        </pc:sldMkLst>
      </pc:sldChg>
      <pc:sldChg chg="del">
        <pc:chgData name="Kujanpää Kirsi" userId="0fe59789-43c0-4912-95d6-c5ae1b4d768b" providerId="ADAL" clId="{A75F555D-246E-4F2D-89D7-75D6F23F4DE2}" dt="2023-01-09T19:30:16.569" v="800" actId="47"/>
        <pc:sldMkLst>
          <pc:docMk/>
          <pc:sldMk cId="3933339107" sldId="386"/>
        </pc:sldMkLst>
      </pc:sldChg>
      <pc:sldChg chg="del">
        <pc:chgData name="Kujanpää Kirsi" userId="0fe59789-43c0-4912-95d6-c5ae1b4d768b" providerId="ADAL" clId="{A75F555D-246E-4F2D-89D7-75D6F23F4DE2}" dt="2023-01-09T19:30:19.020" v="802" actId="47"/>
        <pc:sldMkLst>
          <pc:docMk/>
          <pc:sldMk cId="1283305810" sldId="387"/>
        </pc:sldMkLst>
      </pc:sldChg>
      <pc:sldChg chg="del">
        <pc:chgData name="Kujanpää Kirsi" userId="0fe59789-43c0-4912-95d6-c5ae1b4d768b" providerId="ADAL" clId="{A75F555D-246E-4F2D-89D7-75D6F23F4DE2}" dt="2023-01-09T19:30:17.914" v="801" actId="47"/>
        <pc:sldMkLst>
          <pc:docMk/>
          <pc:sldMk cId="1715326460" sldId="388"/>
        </pc:sldMkLst>
      </pc:sldChg>
      <pc:sldChg chg="del">
        <pc:chgData name="Kujanpää Kirsi" userId="0fe59789-43c0-4912-95d6-c5ae1b4d768b" providerId="ADAL" clId="{A75F555D-246E-4F2D-89D7-75D6F23F4DE2}" dt="2023-01-10T10:13:08.763" v="2588" actId="47"/>
        <pc:sldMkLst>
          <pc:docMk/>
          <pc:sldMk cId="1770045928" sldId="391"/>
        </pc:sldMkLst>
      </pc:sldChg>
      <pc:sldChg chg="del">
        <pc:chgData name="Kujanpää Kirsi" userId="0fe59789-43c0-4912-95d6-c5ae1b4d768b" providerId="ADAL" clId="{A75F555D-246E-4F2D-89D7-75D6F23F4DE2}" dt="2023-01-10T10:12:46.585" v="2582" actId="47"/>
        <pc:sldMkLst>
          <pc:docMk/>
          <pc:sldMk cId="2981098022" sldId="393"/>
        </pc:sldMkLst>
      </pc:sldChg>
      <pc:sldChg chg="add del">
        <pc:chgData name="Kujanpää Kirsi" userId="0fe59789-43c0-4912-95d6-c5ae1b4d768b" providerId="ADAL" clId="{A75F555D-246E-4F2D-89D7-75D6F23F4DE2}" dt="2023-01-10T09:40:36.872" v="1203" actId="47"/>
        <pc:sldMkLst>
          <pc:docMk/>
          <pc:sldMk cId="633713568" sldId="394"/>
        </pc:sldMkLst>
      </pc:sldChg>
      <pc:sldChg chg="del">
        <pc:chgData name="Kujanpää Kirsi" userId="0fe59789-43c0-4912-95d6-c5ae1b4d768b" providerId="ADAL" clId="{A75F555D-246E-4F2D-89D7-75D6F23F4DE2}" dt="2023-01-10T10:13:14.999" v="2594" actId="47"/>
        <pc:sldMkLst>
          <pc:docMk/>
          <pc:sldMk cId="3775307903" sldId="395"/>
        </pc:sldMkLst>
      </pc:sldChg>
      <pc:sldChg chg="del">
        <pc:chgData name="Kujanpää Kirsi" userId="0fe59789-43c0-4912-95d6-c5ae1b4d768b" providerId="ADAL" clId="{A75F555D-246E-4F2D-89D7-75D6F23F4DE2}" dt="2023-01-10T10:13:16.070" v="2595" actId="47"/>
        <pc:sldMkLst>
          <pc:docMk/>
          <pc:sldMk cId="872873329" sldId="396"/>
        </pc:sldMkLst>
      </pc:sldChg>
      <pc:sldChg chg="add del">
        <pc:chgData name="Kujanpää Kirsi" userId="0fe59789-43c0-4912-95d6-c5ae1b4d768b" providerId="ADAL" clId="{A75F555D-246E-4F2D-89D7-75D6F23F4DE2}" dt="2023-01-10T09:32:25.439" v="896" actId="47"/>
        <pc:sldMkLst>
          <pc:docMk/>
          <pc:sldMk cId="2002150766" sldId="397"/>
        </pc:sldMkLst>
      </pc:sldChg>
      <pc:sldChg chg="modSp add mod modNotesTx">
        <pc:chgData name="Kujanpää Kirsi" userId="0fe59789-43c0-4912-95d6-c5ae1b4d768b" providerId="ADAL" clId="{A75F555D-246E-4F2D-89D7-75D6F23F4DE2}" dt="2023-01-10T10:16:50.488" v="2666" actId="20577"/>
        <pc:sldMkLst>
          <pc:docMk/>
          <pc:sldMk cId="2700995427" sldId="398"/>
        </pc:sldMkLst>
        <pc:spChg chg="mod">
          <ac:chgData name="Kujanpää Kirsi" userId="0fe59789-43c0-4912-95d6-c5ae1b4d768b" providerId="ADAL" clId="{A75F555D-246E-4F2D-89D7-75D6F23F4DE2}" dt="2023-01-10T10:16:50.488" v="2666" actId="20577"/>
          <ac:spMkLst>
            <pc:docMk/>
            <pc:sldMk cId="2700995427" sldId="398"/>
            <ac:spMk id="3" creationId="{369CB75C-BB21-404F-B96B-23FF8A270F0F}"/>
          </ac:spMkLst>
        </pc:spChg>
      </pc:sldChg>
      <pc:sldChg chg="modSp add mod">
        <pc:chgData name="Kujanpää Kirsi" userId="0fe59789-43c0-4912-95d6-c5ae1b4d768b" providerId="ADAL" clId="{A75F555D-246E-4F2D-89D7-75D6F23F4DE2}" dt="2023-01-10T09:48:48.801" v="1714" actId="6549"/>
        <pc:sldMkLst>
          <pc:docMk/>
          <pc:sldMk cId="857894160" sldId="400"/>
        </pc:sldMkLst>
        <pc:spChg chg="mod">
          <ac:chgData name="Kujanpää Kirsi" userId="0fe59789-43c0-4912-95d6-c5ae1b4d768b" providerId="ADAL" clId="{A75F555D-246E-4F2D-89D7-75D6F23F4DE2}" dt="2023-01-10T09:48:48.801" v="1714" actId="6549"/>
          <ac:spMkLst>
            <pc:docMk/>
            <pc:sldMk cId="857894160" sldId="400"/>
            <ac:spMk id="3" creationId="{369CB75C-BB21-404F-B96B-23FF8A270F0F}"/>
          </ac:spMkLst>
        </pc:spChg>
      </pc:sldChg>
      <pc:sldChg chg="add del">
        <pc:chgData name="Kujanpää Kirsi" userId="0fe59789-43c0-4912-95d6-c5ae1b4d768b" providerId="ADAL" clId="{A75F555D-246E-4F2D-89D7-75D6F23F4DE2}" dt="2023-01-10T09:36:13.279" v="1126" actId="47"/>
        <pc:sldMkLst>
          <pc:docMk/>
          <pc:sldMk cId="1659991884" sldId="401"/>
        </pc:sldMkLst>
      </pc:sldChg>
      <pc:sldChg chg="modSp add mod modNotesTx">
        <pc:chgData name="Kujanpää Kirsi" userId="0fe59789-43c0-4912-95d6-c5ae1b4d768b" providerId="ADAL" clId="{A75F555D-246E-4F2D-89D7-75D6F23F4DE2}" dt="2023-01-10T10:25:54.804" v="2751" actId="20577"/>
        <pc:sldMkLst>
          <pc:docMk/>
          <pc:sldMk cId="1769945115" sldId="402"/>
        </pc:sldMkLst>
        <pc:spChg chg="mod">
          <ac:chgData name="Kujanpää Kirsi" userId="0fe59789-43c0-4912-95d6-c5ae1b4d768b" providerId="ADAL" clId="{A75F555D-246E-4F2D-89D7-75D6F23F4DE2}" dt="2023-01-10T10:08:23.773" v="2512" actId="6549"/>
          <ac:spMkLst>
            <pc:docMk/>
            <pc:sldMk cId="1769945115" sldId="402"/>
            <ac:spMk id="2" creationId="{C0043F1D-2249-471F-B31C-08D2B7885187}"/>
          </ac:spMkLst>
        </pc:spChg>
        <pc:spChg chg="mod">
          <ac:chgData name="Kujanpää Kirsi" userId="0fe59789-43c0-4912-95d6-c5ae1b4d768b" providerId="ADAL" clId="{A75F555D-246E-4F2D-89D7-75D6F23F4DE2}" dt="2023-01-10T10:25:54.804" v="2751" actId="20577"/>
          <ac:spMkLst>
            <pc:docMk/>
            <pc:sldMk cId="1769945115" sldId="402"/>
            <ac:spMk id="3" creationId="{369CB75C-BB21-404F-B96B-23FF8A270F0F}"/>
          </ac:spMkLst>
        </pc:spChg>
      </pc:sldChg>
      <pc:sldChg chg="delSp modSp add mod">
        <pc:chgData name="Kujanpää Kirsi" userId="0fe59789-43c0-4912-95d6-c5ae1b4d768b" providerId="ADAL" clId="{A75F555D-246E-4F2D-89D7-75D6F23F4DE2}" dt="2023-01-10T09:27:36.904" v="878" actId="20577"/>
        <pc:sldMkLst>
          <pc:docMk/>
          <pc:sldMk cId="1495532368" sldId="403"/>
        </pc:sldMkLst>
        <pc:spChg chg="mod">
          <ac:chgData name="Kujanpää Kirsi" userId="0fe59789-43c0-4912-95d6-c5ae1b4d768b" providerId="ADAL" clId="{A75F555D-246E-4F2D-89D7-75D6F23F4DE2}" dt="2023-01-10T09:27:36.904" v="878" actId="20577"/>
          <ac:spMkLst>
            <pc:docMk/>
            <pc:sldMk cId="1495532368" sldId="403"/>
            <ac:spMk id="3" creationId="{369CB75C-BB21-404F-B96B-23FF8A270F0F}"/>
          </ac:spMkLst>
        </pc:spChg>
        <pc:spChg chg="del">
          <ac:chgData name="Kujanpää Kirsi" userId="0fe59789-43c0-4912-95d6-c5ae1b4d768b" providerId="ADAL" clId="{A75F555D-246E-4F2D-89D7-75D6F23F4DE2}" dt="2023-01-10T09:27:17.684" v="876" actId="478"/>
          <ac:spMkLst>
            <pc:docMk/>
            <pc:sldMk cId="1495532368" sldId="403"/>
            <ac:spMk id="4" creationId="{485F1873-8373-DE10-7DE1-912B07C51EBF}"/>
          </ac:spMkLst>
        </pc:spChg>
      </pc:sldChg>
      <pc:sldChg chg="delSp modSp add mod">
        <pc:chgData name="Kujanpää Kirsi" userId="0fe59789-43c0-4912-95d6-c5ae1b4d768b" providerId="ADAL" clId="{A75F555D-246E-4F2D-89D7-75D6F23F4DE2}" dt="2023-01-10T09:28:10.262" v="880" actId="478"/>
        <pc:sldMkLst>
          <pc:docMk/>
          <pc:sldMk cId="4067702617" sldId="404"/>
        </pc:sldMkLst>
        <pc:spChg chg="del mod">
          <ac:chgData name="Kujanpää Kirsi" userId="0fe59789-43c0-4912-95d6-c5ae1b4d768b" providerId="ADAL" clId="{A75F555D-246E-4F2D-89D7-75D6F23F4DE2}" dt="2023-01-10T09:28:10.262" v="880" actId="478"/>
          <ac:spMkLst>
            <pc:docMk/>
            <pc:sldMk cId="4067702617" sldId="404"/>
            <ac:spMk id="4" creationId="{485F1873-8373-DE10-7DE1-912B07C51EBF}"/>
          </ac:spMkLst>
        </pc:spChg>
      </pc:sldChg>
      <pc:sldChg chg="delSp modSp add mod">
        <pc:chgData name="Kujanpää Kirsi" userId="0fe59789-43c0-4912-95d6-c5ae1b4d768b" providerId="ADAL" clId="{A75F555D-246E-4F2D-89D7-75D6F23F4DE2}" dt="2023-01-10T09:31:27.554" v="895" actId="1076"/>
        <pc:sldMkLst>
          <pc:docMk/>
          <pc:sldMk cId="559181653" sldId="406"/>
        </pc:sldMkLst>
        <pc:spChg chg="del">
          <ac:chgData name="Kujanpää Kirsi" userId="0fe59789-43c0-4912-95d6-c5ae1b4d768b" providerId="ADAL" clId="{A75F555D-246E-4F2D-89D7-75D6F23F4DE2}" dt="2023-01-10T09:29:43.320" v="881" actId="478"/>
          <ac:spMkLst>
            <pc:docMk/>
            <pc:sldMk cId="559181653" sldId="406"/>
            <ac:spMk id="4" creationId="{485F1873-8373-DE10-7DE1-912B07C51EBF}"/>
          </ac:spMkLst>
        </pc:spChg>
        <pc:graphicFrameChg chg="mod modGraphic">
          <ac:chgData name="Kujanpää Kirsi" userId="0fe59789-43c0-4912-95d6-c5ae1b4d768b" providerId="ADAL" clId="{A75F555D-246E-4F2D-89D7-75D6F23F4DE2}" dt="2023-01-10T09:31:27.554" v="895" actId="1076"/>
          <ac:graphicFrameMkLst>
            <pc:docMk/>
            <pc:sldMk cId="559181653" sldId="406"/>
            <ac:graphicFrameMk id="5" creationId="{357D9129-118C-6B02-6430-2BD1906CDA0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88C68-5B35-4947-BD4D-A2F708D38CB5}" type="datetimeFigureOut">
              <a:rPr lang="fi-FI" smtClean="0"/>
              <a:t>25.5.2023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4817D-74F4-7E40-972D-5EB7C5E75C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94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7187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4476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274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794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3621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9729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7069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7773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85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Esimerkit ovat aurinkovoimalat-yhteishankinnasta.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7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06" y="-5853"/>
            <a:ext cx="12212812" cy="686970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5C9181F-B06C-BA4B-A974-AC25E8B6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61" b="-18284"/>
          <a:stretch/>
        </p:blipFill>
        <p:spPr>
          <a:xfrm>
            <a:off x="-10406" y="-5853"/>
            <a:ext cx="13295031" cy="8098108"/>
          </a:xfrm>
          <a:prstGeom prst="rect">
            <a:avLst/>
          </a:prstGeom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1780287"/>
            <a:ext cx="3783980" cy="2387600"/>
          </a:xfrm>
        </p:spPr>
        <p:txBody>
          <a:bodyPr lIns="0" tIns="0" rIns="0" bIns="0" anchor="b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4405754"/>
            <a:ext cx="3783980" cy="73426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 descr="Hansel logo">
            <a:extLst>
              <a:ext uri="{FF2B5EF4-FFF2-40B4-BE49-F238E27FC236}">
                <a16:creationId xmlns:a16="http://schemas.microsoft.com/office/drawing/2014/main" id="{EE6CE7AB-02E3-E547-BEC5-10AF2C60C0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875009"/>
            <a:ext cx="2309595" cy="667411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BD58AF9-8DA3-E144-80C6-E5C831A26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6309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6124" y="2395697"/>
            <a:ext cx="9159751" cy="2077492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väliotsikko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9FF9B49-6325-B84F-B63D-44E319800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4D08274-BF41-3B4B-AFE5-1016FB2E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699F71-3D62-4348-A5F6-68B19D42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F5D7F5-FA1F-4B70-8D0C-78571F9A5A4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7D923AB-7639-3D43-9FAE-89A970A28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39272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6124" y="2395697"/>
            <a:ext cx="9159751" cy="2077492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väliotsikko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ACF044E-801C-E448-8CA9-E9EFFC7C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FAC8A9B-38EE-714C-94FB-0133E1E2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6194FC8-22C4-E849-8222-0D9C8223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F5D7F5-FA1F-4B70-8D0C-78571F9A5A4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E244205-9225-5A46-A3E7-5023A02B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188025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3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4E9153F-884A-7C4B-B38E-F5918F7009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6124" y="2395697"/>
            <a:ext cx="9159751" cy="2077492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väliotsikko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3B4BD61-90C2-A045-80E7-FBAE21D0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A86F000-19ED-AD41-8D4E-A6C82EC6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F2714DE-A581-B547-BC66-FD724E4C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F5D7F5-FA1F-4B70-8D0C-78571F9A5A4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2EB4E0A-831B-3E4D-A996-DDDCF36A6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3286851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4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5B35964-D0FA-784B-B7AB-53C0CBD45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6124" y="2395697"/>
            <a:ext cx="9159751" cy="2077492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väliotsikko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686746A-38E9-184C-B93D-439ED089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CBBFF82-F034-344D-98CF-705C44D5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7922B89-03FF-D747-9058-31FD661A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F5D7F5-FA1F-4B70-8D0C-78571F9A5A4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E59B9C5-73E0-A244-82DD-A8446EB6C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757261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23D6A-F2B1-E940-B315-C886FF1B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5" y="315288"/>
            <a:ext cx="10515600" cy="1325563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1879021"/>
            <a:ext cx="10515600" cy="4129931"/>
          </a:xfrm>
        </p:spPr>
        <p:txBody>
          <a:bodyPr lIns="36000"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775DA475-C891-C84E-8980-03AA67D70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258CD67-2554-1446-873E-12FD23B6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2A675EA4-8356-0543-8AC5-EEEE33739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91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23D6A-F2B1-E940-B315-C886FF1B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5" y="964571"/>
            <a:ext cx="10515600" cy="676280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1879021"/>
            <a:ext cx="10515600" cy="4129931"/>
          </a:xfrm>
        </p:spPr>
        <p:txBody>
          <a:bodyPr lIns="36000"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775DA475-C891-C84E-8980-03AA67D70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258CD67-2554-1446-873E-12FD23B6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2A675EA4-8356-0543-8AC5-EEEE33739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778CB51-4B78-4C79-B482-A1CDFDF912F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24165" y="499085"/>
            <a:ext cx="725959" cy="395165"/>
          </a:xfrm>
        </p:spPr>
        <p:txBody>
          <a:bodyPr vert="horz" lIns="0" tIns="0" rIns="0" bIns="0" anchor="ctr" anchorCtr="0">
            <a:noAutofit/>
          </a:bodyPr>
          <a:lstStyle>
            <a:lvl1pPr marL="0" indent="0">
              <a:buNone/>
              <a:defRPr sz="2400" b="0" i="0">
                <a:latin typeface="Maven Pro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2137919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2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23D6A-F2B1-E940-B315-C886FF1B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5" y="964571"/>
            <a:ext cx="10515600" cy="676280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1879021"/>
            <a:ext cx="4796159" cy="4129931"/>
          </a:xfrm>
        </p:spPr>
        <p:txBody>
          <a:bodyPr lIns="36000"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775DA475-C891-C84E-8980-03AA67D70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258CD67-2554-1446-873E-12FD23B6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2A675EA4-8356-0543-8AC5-EEEE33739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0ECED26-F95B-4739-98E7-2DCF77ADEE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879021"/>
            <a:ext cx="5341335" cy="4129931"/>
          </a:xfrm>
        </p:spPr>
        <p:txBody>
          <a:bodyPr lIns="36000"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778CB51-4B78-4C79-B482-A1CDFDF912F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24165" y="499085"/>
            <a:ext cx="725959" cy="39516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>
                <a:latin typeface="Maven Pro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248173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DA45131C-7A29-364A-B280-8CC54A81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26742" y="193117"/>
            <a:ext cx="672790" cy="67352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IKONI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2506662"/>
            <a:ext cx="10515600" cy="3447147"/>
          </a:xfrm>
        </p:spPr>
        <p:txBody>
          <a:bodyPr lIns="36000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E6CAE0D1-1810-7848-B585-56B04019F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5523D6A-F2B1-E940-B315-C886FF1B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6" y="971464"/>
            <a:ext cx="10515600" cy="1325563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AEC18B8-1B8C-6F4E-B6E1-E74C6643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0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663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232C4671-66A5-624D-84BE-E3602DB4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F650B73-E0BA-BA45-B271-898D34ABC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099ACCF-8FF7-E44A-BFFE-B406A3C98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20A1E69-48A5-4FB1-8003-495E6143D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2452150"/>
            <a:ext cx="5967156" cy="3557919"/>
          </a:xfrm>
        </p:spPr>
        <p:txBody>
          <a:bodyPr lIns="36000" rIns="90000"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1B8CC981-6CD4-44D3-9DD6-1EA9A4D6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355" y="847931"/>
            <a:ext cx="5948026" cy="1325563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D321BE3E-7AAA-4885-A4E7-DAB90C752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222603" y="847931"/>
            <a:ext cx="4531488" cy="516213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Paikka kuvalle</a:t>
            </a:r>
          </a:p>
        </p:txBody>
      </p:sp>
    </p:spTree>
    <p:extLst>
      <p:ext uri="{BB962C8B-B14F-4D97-AF65-F5344CB8AC3E}">
        <p14:creationId xmlns:p14="http://schemas.microsoft.com/office/powerpoint/2010/main" val="3303068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ikonitil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3032D71-49D2-EC42-9FD7-A8CE5282B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813300" cy="6858000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366" y="2452151"/>
            <a:ext cx="6047234" cy="3251964"/>
          </a:xfrm>
        </p:spPr>
        <p:txBody>
          <a:bodyPr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8" name="Otsikko 1">
            <a:extLst>
              <a:ext uri="{FF2B5EF4-FFF2-40B4-BE49-F238E27FC236}">
                <a16:creationId xmlns:a16="http://schemas.microsoft.com/office/drawing/2014/main" id="{DE993844-B14A-E948-9572-EA013EA6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366" y="796688"/>
            <a:ext cx="6047234" cy="1325563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D9C0EAB-AFF8-794A-8547-315A8D6B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EC61373-2AE0-3248-ADF8-C59E94274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3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" b="13710"/>
          <a:stretch/>
        </p:blipFill>
        <p:spPr>
          <a:xfrm>
            <a:off x="0" y="-39590"/>
            <a:ext cx="12192000" cy="689759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5C9181F-B06C-BA4B-A974-AC25E8B6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82" y="-39590"/>
            <a:ext cx="12283440" cy="688592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1780287"/>
            <a:ext cx="3783980" cy="2387600"/>
          </a:xfrm>
        </p:spPr>
        <p:txBody>
          <a:bodyPr lIns="0" tIns="0" rIns="0" bIns="0" anchor="b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pic>
        <p:nvPicPr>
          <p:cNvPr id="9" name="Kuva 8" descr="Hansel logo">
            <a:extLst>
              <a:ext uri="{FF2B5EF4-FFF2-40B4-BE49-F238E27FC236}">
                <a16:creationId xmlns:a16="http://schemas.microsoft.com/office/drawing/2014/main" id="{EE6CE7AB-02E3-E547-BEC5-10AF2C60C0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92755"/>
            <a:ext cx="2309595" cy="667411"/>
          </a:xfrm>
          <a:prstGeom prst="rect">
            <a:avLst/>
          </a:prstGeom>
        </p:spPr>
      </p:pic>
      <p:sp>
        <p:nvSpPr>
          <p:cNvPr id="15" name="Alaotsikko 2">
            <a:extLst>
              <a:ext uri="{FF2B5EF4-FFF2-40B4-BE49-F238E27FC236}">
                <a16:creationId xmlns:a16="http://schemas.microsoft.com/office/drawing/2014/main" id="{E5FF196C-8272-3F48-AD8E-BFFD1B0802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4405754"/>
            <a:ext cx="3783980" cy="73426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E03916F-D8E9-EC4E-9F01-C3EFFAE6E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05964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>
              <a:latin typeface="Maven Pro" pitchFamily="2" charset="77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77DE9BF-5692-324E-8745-F8BD7B379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90742C7-10BE-E84F-BA42-0A3B5F1E0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F9033352-C8EA-3045-A5F4-6C87CE17C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740921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CD72843-0356-504F-8D94-124BDD1A8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148" y="2435322"/>
            <a:ext cx="4264937" cy="1240709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6101C8EB-2353-8D4B-8233-8501961DC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731392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_asettelu_1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23D6A-F2B1-E940-B315-C886FF1B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5" y="315288"/>
            <a:ext cx="10515600" cy="1325563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1879021"/>
            <a:ext cx="10515600" cy="4129931"/>
          </a:xfrm>
        </p:spPr>
        <p:txBody>
          <a:bodyPr lIns="36000"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775DA475-C891-C84E-8980-03AA67D70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258CD67-2554-1446-873E-12FD23B6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2A675EA4-8356-0543-8AC5-EEEE33739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2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6AB7F822-32AB-44A4-AB7E-133991A4D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1057" b="-3138"/>
          <a:stretch/>
        </p:blipFill>
        <p:spPr>
          <a:xfrm>
            <a:off x="-1763" y="0"/>
            <a:ext cx="9641063" cy="7061200"/>
          </a:xfrm>
          <a:prstGeom prst="rect">
            <a:avLst/>
          </a:prstGeom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1780287"/>
            <a:ext cx="3783980" cy="2387600"/>
          </a:xfrm>
        </p:spPr>
        <p:txBody>
          <a:bodyPr lIns="0" tIns="0" rIns="0" bIns="0" anchor="b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pic>
        <p:nvPicPr>
          <p:cNvPr id="9" name="Kuva 8" descr="Hansel logo">
            <a:extLst>
              <a:ext uri="{FF2B5EF4-FFF2-40B4-BE49-F238E27FC236}">
                <a16:creationId xmlns:a16="http://schemas.microsoft.com/office/drawing/2014/main" id="{EE6CE7AB-02E3-E547-BEC5-10AF2C60C0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92755"/>
            <a:ext cx="2309595" cy="667411"/>
          </a:xfrm>
          <a:prstGeom prst="rect">
            <a:avLst/>
          </a:prstGeom>
        </p:spPr>
      </p:pic>
      <p:sp>
        <p:nvSpPr>
          <p:cNvPr id="15" name="Alaotsikko 2">
            <a:extLst>
              <a:ext uri="{FF2B5EF4-FFF2-40B4-BE49-F238E27FC236}">
                <a16:creationId xmlns:a16="http://schemas.microsoft.com/office/drawing/2014/main" id="{DC8DBD10-C43B-8A4E-A13D-9E19DC7820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4405754"/>
            <a:ext cx="3783980" cy="73426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0E496B0-C518-EE47-B985-01C05BB5D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11312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0D01016F-8C9A-CB42-8113-2C825BE4B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E24E6B75-FBC0-F34E-A9D4-0717BAD25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35122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2A1CD50-70E1-8444-86A1-43C0994D2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5B7D9AE-B0A7-6148-94DA-0E17F9C3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29871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2A1CD50-70E1-8444-86A1-43C0994D2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38051666-25AB-CD46-AE7D-7B0A21835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6185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2A1CD50-70E1-8444-86A1-43C0994D2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B5C8F4D-4794-1345-A08B-AD07BD740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23592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55B57737-CBF0-6840-B824-73E6FB3F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42"/>
            <a:ext cx="12150512" cy="683466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47664" y="2378585"/>
            <a:ext cx="5099779" cy="2077492"/>
          </a:xfrm>
        </p:spPr>
        <p:txBody>
          <a:bodyPr lIns="0" tIns="0" rIns="0" bIns="0" anchor="t" anchorCtr="0">
            <a:normAutofit/>
          </a:bodyPr>
          <a:lstStyle>
            <a:lvl1pPr algn="l">
              <a:defRPr sz="5000" b="0" i="0" spc="70" baseline="0">
                <a:solidFill>
                  <a:schemeClr val="tx2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7664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tx2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775" y="2620210"/>
            <a:ext cx="2999583" cy="86679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0F10DF3-7593-764D-96FB-BD97531EE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06184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5B57737-CBF0-6840-B824-73E6FB3F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2"/>
            <a:ext cx="12191999" cy="683466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5" y="2390253"/>
            <a:ext cx="5863389" cy="2077492"/>
          </a:xfrm>
        </p:spPr>
        <p:txBody>
          <a:bodyPr lIns="0" tIns="0" rIns="0" bIns="0" anchor="t" anchorCtr="0">
            <a:normAutofit/>
          </a:bodyPr>
          <a:lstStyle>
            <a:lvl1pPr algn="l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6775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0335" y="2645101"/>
            <a:ext cx="2999583" cy="866799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BE9466AA-9ED9-B842-9EC9-EFD9C6EB0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82158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8C7BCED-D96E-4553-A054-C0D3706A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0178C3-49A4-469C-ACC0-1D71B5E91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273F95-65E0-4A19-B313-1F72E0F31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25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322DA8-A9EA-4C8E-A77F-14A8E7C60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D7F5-FA1F-4B70-8D0C-78571F9A5A4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5E9B7CF-BA84-5944-8AEA-121ABD4C8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798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2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30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4" userDrawn="1">
          <p15:clr>
            <a:srgbClr val="F26B43"/>
          </p15:clr>
        </p15:guide>
        <p15:guide id="2" pos="744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8C7BCED-D96E-4553-A054-C0D3706A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0178C3-49A4-469C-ACC0-1D71B5E91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273F95-65E0-4A19-B313-1F72E0F31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25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322DA8-A9EA-4C8E-A77F-14A8E7C60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D7F5-FA1F-4B70-8D0C-78571F9A5A4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5E9B7CF-BA84-5944-8AEA-121ABD4C8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43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30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4" userDrawn="1">
          <p15:clr>
            <a:srgbClr val="F26B43"/>
          </p15:clr>
        </p15:guide>
        <p15:guide id="2" pos="744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8C7BCED-D96E-4553-A054-C0D3706A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0178C3-49A4-469C-ACC0-1D71B5E91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273F95-65E0-4A19-B313-1F72E0F31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25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322DA8-A9EA-4C8E-A77F-14A8E7C60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D7F5-FA1F-4B70-8D0C-78571F9A5A4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5E9B7CF-BA84-5944-8AEA-121ABD4C8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03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2" r:id="rId2"/>
    <p:sldLayoutId id="2147483736" r:id="rId3"/>
    <p:sldLayoutId id="2147483735" r:id="rId4"/>
    <p:sldLayoutId id="2147483738" r:id="rId5"/>
    <p:sldLayoutId id="2147483739" r:id="rId6"/>
    <p:sldLayoutId id="2147483740" r:id="rId7"/>
    <p:sldLayoutId id="2147483741" r:id="rId8"/>
    <p:sldLayoutId id="214748374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30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4" userDrawn="1">
          <p15:clr>
            <a:srgbClr val="F26B43"/>
          </p15:clr>
        </p15:guide>
        <p15:guide id="2" pos="74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sel.fi/yhteishankinnat/laboratoriotarvikkeet-kemikaalit-ja-laitteet-2023-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hansel.fi/asiakkuuspaallikot/" TargetMode="External"/><Relationship Id="rId5" Type="http://schemas.openxmlformats.org/officeDocument/2006/relationships/hyperlink" Target="mailto:kirsi.kujanpaa@hansel.fi" TargetMode="External"/><Relationship Id="rId4" Type="http://schemas.openxmlformats.org/officeDocument/2006/relationships/hyperlink" Target="mailto:tuki@hansel.f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A0EF8F74-E46A-6B46-ADB5-01173B6D1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681" y="4660776"/>
            <a:ext cx="3783980" cy="479245"/>
          </a:xfrm>
        </p:spPr>
        <p:txBody>
          <a:bodyPr/>
          <a:lstStyle/>
          <a:p>
            <a:r>
              <a:rPr lang="fi-FI"/>
              <a:t>Tervetuloa mukaan!</a:t>
            </a:r>
          </a:p>
        </p:txBody>
      </p:sp>
      <p:sp>
        <p:nvSpPr>
          <p:cNvPr id="4" name="Otsikko 8">
            <a:extLst>
              <a:ext uri="{FF2B5EF4-FFF2-40B4-BE49-F238E27FC236}">
                <a16:creationId xmlns:a16="http://schemas.microsoft.com/office/drawing/2014/main" id="{041F4B7D-B32F-4B1C-E462-6A5F44B22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5" y="2099185"/>
            <a:ext cx="5900691" cy="2387600"/>
          </a:xfrm>
        </p:spPr>
        <p:txBody>
          <a:bodyPr>
            <a:normAutofit/>
          </a:bodyPr>
          <a:lstStyle/>
          <a:p>
            <a:r>
              <a:rPr lang="fi-FI"/>
              <a:t>Laboratoriotarvikkeet,-kemikaalit ja </a:t>
            </a:r>
            <a:br>
              <a:rPr lang="fi-FI"/>
            </a:br>
            <a:r>
              <a:rPr lang="fi-FI"/>
              <a:t>-laitteet </a:t>
            </a:r>
            <a:br>
              <a:rPr lang="fi-FI"/>
            </a:br>
            <a:r>
              <a:rPr lang="fi-FI"/>
              <a:t>2023-2027 (DPS)</a:t>
            </a:r>
          </a:p>
        </p:txBody>
      </p:sp>
    </p:spTree>
    <p:extLst>
      <p:ext uri="{BB962C8B-B14F-4D97-AF65-F5344CB8AC3E}">
        <p14:creationId xmlns:p14="http://schemas.microsoft.com/office/powerpoint/2010/main" val="597515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43F1D-2249-471F-B31C-08D2B788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Miksi kannattaa tulla mukaan?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CB75C-BB21-404F-B96B-23FF8A270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600">
                <a:ea typeface="Calibri" panose="020F0502020204030204" pitchFamily="34" charset="0"/>
                <a:cs typeface="Calibri" panose="020F0502020204030204" pitchFamily="34" charset="0"/>
              </a:rPr>
              <a:t>Säästöä omasta kilpailutuksesta aiheutuviin kustannuksiin</a:t>
            </a:r>
          </a:p>
          <a:p>
            <a:r>
              <a:rPr lang="fi-FI" sz="1600">
                <a:ea typeface="Calibri" panose="020F0502020204030204" pitchFamily="34" charset="0"/>
                <a:cs typeface="Calibri" panose="020F0502020204030204" pitchFamily="34" charset="0"/>
              </a:rPr>
              <a:t>Hyvät ja luotettavat sopimustoimittajat</a:t>
            </a:r>
          </a:p>
          <a:p>
            <a:pPr lvl="1"/>
            <a:r>
              <a:rPr lang="fi-FI" sz="16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Hansel asettaa sopimustoimittajille soveltuvuusehdot ja tarkistaa niiden täyttymisen</a:t>
            </a:r>
          </a:p>
          <a:p>
            <a:r>
              <a:rPr lang="fi-FI" sz="1600">
                <a:ea typeface="Calibri" panose="020F0502020204030204" pitchFamily="34" charset="0"/>
                <a:cs typeface="Calibri" panose="020F0502020204030204" pitchFamily="34" charset="0"/>
              </a:rPr>
              <a:t>Hansel tukee asiakasta koko sopimuskauden ajan</a:t>
            </a:r>
          </a:p>
          <a:p>
            <a:pPr lvl="1"/>
            <a:r>
              <a:rPr lang="fi-FI" sz="16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Tuntee alan ja auttaa tarvittaessa tarjouspyynnön laatimisessa.</a:t>
            </a:r>
          </a:p>
          <a:p>
            <a:pPr lvl="1"/>
            <a:r>
              <a:rPr lang="fi-FI" sz="1600">
                <a:latin typeface="Work Sans"/>
                <a:ea typeface="Calibri" panose="020F0502020204030204" pitchFamily="34" charset="0"/>
                <a:cs typeface="Calibri"/>
              </a:rPr>
              <a:t>Laatii puolestanne sopimusehdot, joita asiakas voi kuitenkin tarpeen mukaan täsmentää, tiukentaa tai keventää.  </a:t>
            </a:r>
          </a:p>
          <a:p>
            <a:pPr lvl="1"/>
            <a:r>
              <a:rPr lang="fi-FI" sz="1600">
                <a:ea typeface="+mn-lt"/>
                <a:cs typeface="+mn-lt"/>
              </a:rPr>
              <a:t>Tarjoaa asiakkaan käyttöön valmiit malliasiakirjat. Tuotteiden perusvaatimukset on jo valmiiksi määritelty </a:t>
            </a:r>
            <a:r>
              <a:rPr lang="fi-FI" sz="1600" err="1">
                <a:ea typeface="+mn-lt"/>
                <a:cs typeface="+mn-lt"/>
              </a:rPr>
              <a:t>DPS:n</a:t>
            </a:r>
            <a:r>
              <a:rPr lang="fi-FI" sz="1600">
                <a:ea typeface="+mn-lt"/>
                <a:cs typeface="+mn-lt"/>
              </a:rPr>
              <a:t> hankinnan kohteeseen, lisäksi suurelle osalle tuotteita on laadittu mallivaatimuksia ”Tuotteet ja hinnat” liiteasiakirjaan.  </a:t>
            </a:r>
          </a:p>
          <a:p>
            <a:pPr lvl="1"/>
            <a:r>
              <a:rPr lang="fi-FI" sz="1600">
                <a:latin typeface="Work San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Kilpailutusasiakirjojen kommentointipalvelut sekä juridinen tuki sopimuskaudella.</a:t>
            </a:r>
            <a:endParaRPr lang="fi-FI" sz="1600">
              <a:effectLst/>
              <a:latin typeface="Work Sans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9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43F1D-2249-471F-B31C-08D2B788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Miten vastuullisuus on huomioitu?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CB75C-BB21-404F-B96B-23FF8A270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/>
              <a:t>Ympäristövastuu</a:t>
            </a:r>
          </a:p>
          <a:p>
            <a:pPr lvl="1"/>
            <a:r>
              <a:rPr lang="fi-FI"/>
              <a:t>Energiatehokkuuden huomioiminen laitehankinnoissa, erityisesti kylmälaitteet.</a:t>
            </a:r>
          </a:p>
          <a:p>
            <a:pPr lvl="1"/>
            <a:r>
              <a:rPr lang="fi-FI"/>
              <a:t>Tuotteiden pakkausmateriaalien tulee olla helposti eroteltavissa toisistaan pakkausmateriaalien kierrätyksen helpottamiseksi, jos se on tuotteen turvallisuuden kannalta mahdollista.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i-FI" sz="2400"/>
              <a:t>Sosiaalinen vastuu</a:t>
            </a:r>
          </a:p>
          <a:p>
            <a:pPr lvl="1"/>
            <a:r>
              <a:rPr lang="fi-FI"/>
              <a:t>Työ- ja ihmisoikeuksien noudattaminen ja ihmisarvoisen työn edistäminen; toimittajia velvoittavat </a:t>
            </a:r>
            <a:r>
              <a:rPr lang="fi-FI" err="1"/>
              <a:t>Code</a:t>
            </a:r>
            <a:r>
              <a:rPr lang="fi-FI"/>
              <a:t> of </a:t>
            </a:r>
            <a:r>
              <a:rPr lang="fi-FI" err="1"/>
              <a:t>Conduct</a:t>
            </a:r>
            <a:r>
              <a:rPr lang="fi-FI"/>
              <a:t> –vaatimukset (sopimusliite) </a:t>
            </a:r>
          </a:p>
          <a:p>
            <a:pPr marL="0" indent="0">
              <a:buNone/>
            </a:pPr>
            <a:r>
              <a:rPr lang="fi-FI" b="0" i="0">
                <a:effectLst/>
              </a:rPr>
              <a:t>Taloudellinen vastuu</a:t>
            </a:r>
          </a:p>
          <a:p>
            <a:pPr lvl="1"/>
            <a:r>
              <a:rPr lang="fi-FI" b="0" i="0">
                <a:effectLst/>
              </a:rPr>
              <a:t>Toimittajilta vaaditaan riittävää taloudellista suorituskykyä, jota mitataan mm. riskiluokkavaatimuksella (tässä yhteishankinnassa 1-3) ja liikevaihtovaatimuksella (tässä yhteishankinnassa vähintään 0,5 M€). Sopimustoimittajien taloudellista suorituskykyä valvotaan automatisoidusti </a:t>
            </a:r>
            <a:r>
              <a:rPr lang="fi-FI" b="0" i="0" err="1">
                <a:effectLst/>
              </a:rPr>
              <a:t>Hanselin</a:t>
            </a:r>
            <a:r>
              <a:rPr lang="fi-FI" b="0" i="0">
                <a:effectLst/>
              </a:rPr>
              <a:t> toimesta koko sopimuskauden ajan.</a:t>
            </a:r>
            <a:endParaRPr lang="fi-FI"/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789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43F1D-2249-471F-B31C-08D2B788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5" y="315289"/>
            <a:ext cx="10515600" cy="980852"/>
          </a:xfrm>
        </p:spPr>
        <p:txBody>
          <a:bodyPr/>
          <a:lstStyle/>
          <a:p>
            <a:r>
              <a:rPr lang="fi-FI"/>
              <a:t>Lisätietoja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CB75C-BB21-404F-B96B-23FF8A270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1420427"/>
            <a:ext cx="10515600" cy="45885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>
                <a:ea typeface="Calibri" panose="020F0502020204030204" pitchFamily="34" charset="0"/>
                <a:cs typeface="Calibri" panose="020F0502020204030204" pitchFamily="34" charset="0"/>
              </a:rPr>
              <a:t>Lisätietoa yhteishankinnasta, minikilpailutuksen ohje sekä malliasiakirjat löytyvät täältä:</a:t>
            </a:r>
          </a:p>
          <a:p>
            <a:pPr marL="0" indent="0">
              <a:buNone/>
            </a:pPr>
            <a:r>
              <a:rPr lang="fi-FI" sz="2500">
                <a:hlinkClick r:id="rId3"/>
              </a:rPr>
              <a:t>Hansel - Yhteishankinnat</a:t>
            </a:r>
            <a:endParaRPr lang="fi-FI" sz="25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>
                <a:ea typeface="Calibri" panose="020F0502020204030204" pitchFamily="34" charset="0"/>
                <a:cs typeface="Calibri" panose="020F0502020204030204" pitchFamily="34" charset="0"/>
              </a:rPr>
              <a:t>Hankintojen tuki –yksikkö</a:t>
            </a:r>
          </a:p>
          <a:p>
            <a:pPr marL="311400" lvl="1" indent="0">
              <a:buNone/>
            </a:pPr>
            <a:r>
              <a:rPr lang="fi-FI"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tuki@hansel.fi</a:t>
            </a:r>
            <a:endParaRPr lang="fi-FI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11400" lvl="1" indent="0">
              <a:buNone/>
            </a:pPr>
            <a:r>
              <a:rPr lang="fi-FI">
                <a:ea typeface="Calibri" panose="020F0502020204030204" pitchFamily="34" charset="0"/>
                <a:cs typeface="Calibri" panose="020F0502020204030204" pitchFamily="34" charset="0"/>
              </a:rPr>
              <a:t>Puhelinpäivystys 029 444 4288 arkipäivisin klo 9.00-15.00</a:t>
            </a:r>
          </a:p>
          <a:p>
            <a:pPr marL="654300" lvl="1" indent="-342900">
              <a:buFont typeface="Wingdings" panose="05000000000000000000" pitchFamily="2" charset="2"/>
              <a:buChar char="ü"/>
            </a:pPr>
            <a:r>
              <a:rPr lang="fi-FI">
                <a:ea typeface="Calibri" panose="020F0502020204030204" pitchFamily="34" charset="0"/>
                <a:cs typeface="Calibri" panose="020F0502020204030204" pitchFamily="34" charset="0"/>
              </a:rPr>
              <a:t>Tarjouspyynnön kommentointipalvelu, joka on asiakkaalle maksuton</a:t>
            </a:r>
          </a:p>
          <a:p>
            <a:pPr marL="654300" lvl="1" indent="-342900">
              <a:buFont typeface="Wingdings" panose="05000000000000000000" pitchFamily="2" charset="2"/>
              <a:buChar char="ü"/>
            </a:pPr>
            <a:r>
              <a:rPr lang="fi-FI">
                <a:ea typeface="Calibri" panose="020F0502020204030204" pitchFamily="34" charset="0"/>
                <a:cs typeface="Calibri" panose="020F0502020204030204" pitchFamily="34" charset="0"/>
              </a:rPr>
              <a:t>Apua ja tukea minikilpailutuksen tekemiseen</a:t>
            </a:r>
          </a:p>
          <a:p>
            <a:pPr marL="654300" lvl="1" indent="-342900">
              <a:buFont typeface="Wingdings" panose="05000000000000000000" pitchFamily="2" charset="2"/>
              <a:buChar char="ü"/>
            </a:pPr>
            <a:r>
              <a:rPr lang="fi-FI">
                <a:ea typeface="Calibri" panose="020F0502020204030204" pitchFamily="34" charset="0"/>
                <a:cs typeface="Calibri" panose="020F0502020204030204" pitchFamily="34" charset="0"/>
              </a:rPr>
              <a:t>Lisäksi saatavana myös </a:t>
            </a:r>
            <a:r>
              <a:rPr lang="fi-FI" err="1">
                <a:ea typeface="Calibri" panose="020F0502020204030204" pitchFamily="34" charset="0"/>
                <a:cs typeface="Calibri" panose="020F0502020204030204" pitchFamily="34" charset="0"/>
              </a:rPr>
              <a:t>MinikisaPlus</a:t>
            </a:r>
            <a:r>
              <a:rPr lang="fi-FI">
                <a:ea typeface="Calibri" panose="020F0502020204030204" pitchFamily="34" charset="0"/>
                <a:cs typeface="Calibri" panose="020F0502020204030204" pitchFamily="34" charset="0"/>
              </a:rPr>
              <a:t> -palvelu</a:t>
            </a:r>
          </a:p>
          <a:p>
            <a:pPr marL="0" indent="0">
              <a:buNone/>
            </a:pPr>
            <a:r>
              <a:rPr lang="fi-FI">
                <a:ea typeface="Calibri" panose="020F0502020204030204" pitchFamily="34" charset="0"/>
                <a:cs typeface="Calibri" panose="020F0502020204030204" pitchFamily="34" charset="0"/>
              </a:rPr>
              <a:t>Hankinnan kohde</a:t>
            </a:r>
          </a:p>
          <a:p>
            <a:pPr marL="311400" lvl="1" indent="0">
              <a:buNone/>
            </a:pPr>
            <a:r>
              <a:rPr lang="fi-FI">
                <a:ea typeface="Calibri" panose="020F0502020204030204" pitchFamily="34" charset="0"/>
                <a:cs typeface="Calibri" panose="020F0502020204030204" pitchFamily="34" charset="0"/>
              </a:rPr>
              <a:t>Kirsi Kujanpää, kategoriapäällikkö, </a:t>
            </a:r>
            <a:r>
              <a:rPr lang="fi-FI"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kirsi.kujanpaa@hansel.fi</a:t>
            </a:r>
            <a:endParaRPr lang="fi-FI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54300" lvl="1" indent="-342900">
              <a:buFont typeface="Wingdings" panose="05000000000000000000" pitchFamily="2" charset="2"/>
              <a:buChar char="ü"/>
            </a:pPr>
            <a:r>
              <a:rPr lang="fi-FI">
                <a:ea typeface="Calibri" panose="020F0502020204030204" pitchFamily="34" charset="0"/>
                <a:cs typeface="Calibri" panose="020F0502020204030204" pitchFamily="34" charset="0"/>
              </a:rPr>
              <a:t>Lisätietoa Laboratoriotarvikkeiden, -kemikaalien ja -laitteiden yhteishankinnasta</a:t>
            </a:r>
          </a:p>
          <a:p>
            <a:pPr marL="654300" lvl="1" indent="-342900">
              <a:buFont typeface="Wingdings" panose="05000000000000000000" pitchFamily="2" charset="2"/>
              <a:buChar char="ü"/>
            </a:pPr>
            <a:r>
              <a:rPr lang="fi-FI">
                <a:ea typeface="Calibri" panose="020F0502020204030204" pitchFamily="34" charset="0"/>
                <a:cs typeface="Calibri" panose="020F0502020204030204" pitchFamily="34" charset="0"/>
              </a:rPr>
              <a:t>Palautteet ja kommentit minikilpailutuksen mallipohjiin</a:t>
            </a:r>
          </a:p>
          <a:p>
            <a:pPr marL="311400" lvl="1" indent="0">
              <a:buNone/>
            </a:pPr>
            <a:endParaRPr lang="fi-FI" sz="15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fi-FI" sz="2400">
                <a:cs typeface="Calibri" panose="020F0502020204030204" pitchFamily="34" charset="0"/>
              </a:rPr>
              <a:t>Asiakkuuspäälliköt</a:t>
            </a:r>
          </a:p>
          <a:p>
            <a:pPr marL="311400" lvl="1" indent="0">
              <a:buNone/>
            </a:pPr>
            <a:r>
              <a:rPr lang="fi-FI">
                <a:hlinkClick r:id="rId6"/>
              </a:rPr>
              <a:t>Hansel - Yhteyshenkilömme auttavat hankintoihin liittyvissä kysymyksissäsi</a:t>
            </a:r>
            <a:endParaRPr lang="fi-FI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54300" lvl="1" indent="-342900">
              <a:buFont typeface="Wingdings" panose="05000000000000000000" pitchFamily="2" charset="2"/>
              <a:buChar char="ü"/>
            </a:pPr>
            <a:endParaRPr lang="fi-FI" sz="15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i="1">
                <a:ea typeface="Calibri" panose="020F0502020204030204" pitchFamily="34" charset="0"/>
                <a:cs typeface="Calibri" panose="020F0502020204030204" pitchFamily="34" charset="0"/>
              </a:rPr>
              <a:t>**Voitte liittyä yhteishankintaan mukaan vaikka heti ja valmistautua tuleviin kilpailutuksiin hyvissä ajoin!**</a:t>
            </a:r>
          </a:p>
        </p:txBody>
      </p:sp>
    </p:spTree>
    <p:extLst>
      <p:ext uri="{BB962C8B-B14F-4D97-AF65-F5344CB8AC3E}">
        <p14:creationId xmlns:p14="http://schemas.microsoft.com/office/powerpoint/2010/main" val="176994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767E0F-9030-F44D-8ABF-8DE2FD412A94}"/>
              </a:ext>
            </a:extLst>
          </p:cNvPr>
          <p:cNvSpPr txBox="1"/>
          <p:nvPr/>
        </p:nvSpPr>
        <p:spPr>
          <a:xfrm>
            <a:off x="6096000" y="5602276"/>
            <a:ext cx="189834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>
                <a:solidFill>
                  <a:schemeClr val="tx1"/>
                </a:solidFill>
                <a:latin typeface="Maven Pro Bold" panose="00000800000000000000" pitchFamily="2" charset="0"/>
              </a:rPr>
              <a:t>Verkkopalvelu</a:t>
            </a:r>
            <a:endParaRPr lang="fi-FI">
              <a:solidFill>
                <a:schemeClr val="tx1"/>
              </a:solidFill>
              <a:latin typeface="Maven Pro Bold" panose="00000800000000000000" pitchFamily="2" charset="0"/>
            </a:endParaRPr>
          </a:p>
          <a:p>
            <a:pPr algn="ctr"/>
            <a:r>
              <a:rPr lang="fi-FI" sz="1300">
                <a:solidFill>
                  <a:schemeClr val="tx1"/>
                </a:solidFill>
                <a:latin typeface="Maven Pro" panose="00000500000000000000" pitchFamily="2" charset="0"/>
              </a:rPr>
              <a:t>www.hansel.fi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68EEE9-745B-DF48-8EEC-F14B028FE826}"/>
              </a:ext>
            </a:extLst>
          </p:cNvPr>
          <p:cNvSpPr txBox="1"/>
          <p:nvPr/>
        </p:nvSpPr>
        <p:spPr>
          <a:xfrm>
            <a:off x="3880940" y="5602276"/>
            <a:ext cx="2215060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i-FI" sz="1600">
                <a:solidFill>
                  <a:schemeClr val="tx1"/>
                </a:solidFill>
                <a:latin typeface="Maven Pro Bold" panose="00000800000000000000" pitchFamily="2" charset="0"/>
              </a:rPr>
              <a:t>Asiakaspalvelu</a:t>
            </a:r>
          </a:p>
          <a:p>
            <a:pPr algn="ctr"/>
            <a:r>
              <a:rPr lang="fi-FI" sz="1300">
                <a:solidFill>
                  <a:schemeClr val="tx1"/>
                </a:solidFill>
                <a:latin typeface="Maven Pro" panose="00000500000000000000" pitchFamily="2" charset="0"/>
              </a:rPr>
              <a:t>029 444 4300</a:t>
            </a:r>
          </a:p>
          <a:p>
            <a:pPr algn="ctr"/>
            <a:r>
              <a:rPr lang="fi-FI" sz="1300">
                <a:solidFill>
                  <a:schemeClr val="tx1"/>
                </a:solidFill>
                <a:latin typeface="Maven Pro" panose="00000500000000000000" pitchFamily="2" charset="0"/>
              </a:rPr>
              <a:t>asiakaspalvelu@hansel.fi</a:t>
            </a:r>
          </a:p>
        </p:txBody>
      </p:sp>
    </p:spTree>
    <p:extLst>
      <p:ext uri="{BB962C8B-B14F-4D97-AF65-F5344CB8AC3E}">
        <p14:creationId xmlns:p14="http://schemas.microsoft.com/office/powerpoint/2010/main" val="136270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9C943A-8810-42B8-AC09-4307D1D4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5" y="446402"/>
            <a:ext cx="10515600" cy="887870"/>
          </a:xfrm>
        </p:spPr>
        <p:txBody>
          <a:bodyPr/>
          <a:lstStyle/>
          <a:p>
            <a:r>
              <a:rPr lang="fi-FI"/>
              <a:t>Laboratoriotarvikkeiden, -kemikaalien ja -laitteiden yhteishankinta</a:t>
            </a:r>
            <a:endParaRPr lang="en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292340-7AA8-45B8-BAE0-F70B5874E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1542137"/>
            <a:ext cx="10515600" cy="4425526"/>
          </a:xfrm>
        </p:spPr>
        <p:txBody>
          <a:bodyPr>
            <a:normAutofit fontScale="77500" lnSpcReduction="20000"/>
          </a:bodyPr>
          <a:lstStyle/>
          <a:p>
            <a:r>
              <a:rPr lang="fi-FI"/>
              <a:t>Yhteishankinnan toimintamallina dynaaminen hankintajärjestelmä eli DPS</a:t>
            </a:r>
          </a:p>
          <a:p>
            <a:pPr lvl="1"/>
            <a:r>
              <a:rPr lang="fi-FI"/>
              <a:t>DPS on sähköinen hankintamenettely, joka on avoin kaikille soveltuvuusvaatimukset täyttäville toimittajille koko kestonsa ajan.</a:t>
            </a:r>
          </a:p>
          <a:p>
            <a:pPr marL="228600" lvl="1">
              <a:spcBef>
                <a:spcPts val="1000"/>
              </a:spcBef>
            </a:pPr>
            <a:r>
              <a:rPr lang="fi-FI" sz="2400"/>
              <a:t>Sopimuskausi 1.5.2023-31.12.2027</a:t>
            </a:r>
          </a:p>
          <a:p>
            <a:pPr lvl="1"/>
            <a:r>
              <a:rPr lang="fi-FI"/>
              <a:t>Asiakkaan hankintasopimus voi olla voimassa enintään viisi (5) vuotta ja se voi olla voimassa enintään 31.12.2031 saakka</a:t>
            </a:r>
          </a:p>
          <a:p>
            <a:pPr marL="228600" lvl="1">
              <a:spcBef>
                <a:spcPts val="1000"/>
              </a:spcBef>
            </a:pPr>
            <a:r>
              <a:rPr lang="fi-FI" sz="2400"/>
              <a:t>Toimittaja valitaan minikilpailutuksella DPS-toimittajien kesken</a:t>
            </a:r>
          </a:p>
          <a:p>
            <a:pPr lvl="1"/>
            <a:r>
              <a:rPr lang="fi-FI"/>
              <a:t>Hankintasopimuksen kohteena on asiakkaan määrittelemät tuotteet ja niihin liittyvät palvelut </a:t>
            </a:r>
          </a:p>
          <a:p>
            <a:pPr lvl="1"/>
            <a:r>
              <a:rPr lang="fi-FI"/>
              <a:t>Hankintasopimus voi koskea sopimuskautta, kertatoimitusta tai muuta toimituskokonaisuutta</a:t>
            </a:r>
          </a:p>
          <a:p>
            <a:pPr marL="228600" lvl="1">
              <a:spcBef>
                <a:spcPts val="1000"/>
              </a:spcBef>
            </a:pPr>
            <a:r>
              <a:rPr lang="fi-FI" sz="2400"/>
              <a:t>Voit tarvittaessa tehdä laboratoriotarvikkeista, -kemikaaleista ja -laitteista erillisiä minikilpailutuksia</a:t>
            </a:r>
          </a:p>
          <a:p>
            <a:pPr marL="309600" lvl="1" indent="0">
              <a:buNone/>
            </a:pPr>
            <a:endParaRPr lang="fi-FI"/>
          </a:p>
          <a:p>
            <a:pPr marL="309600" lvl="1" indent="0">
              <a:buNone/>
            </a:pPr>
            <a:r>
              <a:rPr lang="fi-FI" i="1"/>
              <a:t>** Mikäli hankintanne arvo jää alle kansallisen kynnysarvon, voitte hyödyntää myös Laboratoriotarvikkeiden, -kemikaalien ja -laitteiden pienhankintapalvelua **</a:t>
            </a:r>
          </a:p>
        </p:txBody>
      </p:sp>
    </p:spTree>
    <p:extLst>
      <p:ext uri="{BB962C8B-B14F-4D97-AF65-F5344CB8AC3E}">
        <p14:creationId xmlns:p14="http://schemas.microsoft.com/office/powerpoint/2010/main" val="19966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43F1D-2249-471F-B31C-08D2B788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5" y="315288"/>
            <a:ext cx="10515600" cy="741155"/>
          </a:xfrm>
        </p:spPr>
        <p:txBody>
          <a:bodyPr/>
          <a:lstStyle/>
          <a:p>
            <a:r>
              <a:rPr lang="fi-FI"/>
              <a:t>Mitä voin hankkia? </a:t>
            </a:r>
            <a:r>
              <a:rPr lang="fi-FI" sz="2000"/>
              <a:t>(1/2)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CB75C-BB21-404F-B96B-23FF8A270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1494010"/>
            <a:ext cx="5414897" cy="4826579"/>
          </a:xfrm>
        </p:spPr>
        <p:txBody>
          <a:bodyPr vert="horz" lIns="36000" tIns="45720" rIns="91440" bIns="45720" numCol="1" rtlCol="0" anchor="t">
            <a:normAutofit/>
          </a:bodyPr>
          <a:lstStyle/>
          <a:p>
            <a:pPr marL="21590" indent="0">
              <a:buNone/>
            </a:pPr>
            <a:r>
              <a:rPr lang="fi-FI" sz="2600"/>
              <a:t>Asiakkaat voivat hankkia mm.</a:t>
            </a:r>
            <a:endParaRPr lang="en-US"/>
          </a:p>
          <a:p>
            <a:pPr marL="0" lvl="0" indent="0">
              <a:buNone/>
            </a:pPr>
            <a:r>
              <a:rPr lang="fi-FI" sz="2300">
                <a:ea typeface="+mn-lt"/>
                <a:cs typeface="+mn-lt"/>
              </a:rPr>
              <a:t> </a:t>
            </a:r>
            <a:r>
              <a:rPr lang="fi-FI" sz="1400">
                <a:ea typeface="Verdana" panose="020B0604030504040204" pitchFamily="34" charset="0"/>
                <a:cs typeface="+mn-lt"/>
              </a:rPr>
              <a:t> </a:t>
            </a:r>
            <a:r>
              <a:rPr lang="fi-FI" sz="1500">
                <a:ea typeface="Verdana" panose="020B0604030504040204" pitchFamily="34" charset="0"/>
                <a:cs typeface="Calibri" panose="020F0502020204030204" pitchFamily="34" charset="0"/>
              </a:rPr>
              <a:t>1. </a:t>
            </a:r>
            <a:r>
              <a:rPr lang="fi-FI" sz="15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Laboratoriotarvikkeet </a:t>
            </a:r>
          </a:p>
          <a:p>
            <a:pPr marL="742950" lvl="1" indent="-285750">
              <a:buFont typeface="+mj-lt"/>
              <a:buAutoNum type="alphaLcPeriod"/>
            </a:pPr>
            <a:r>
              <a:rPr lang="fi-FI" sz="15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Lasitarvikkeet</a:t>
            </a:r>
          </a:p>
          <a:p>
            <a:pPr marL="742950" lvl="1" indent="-285750">
              <a:buFont typeface="+mj-lt"/>
              <a:buAutoNum type="alphaLcPeriod"/>
            </a:pPr>
            <a:r>
              <a:rPr lang="fi-FI" sz="15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Muovitarvikkeet ja muut tarvikkeet</a:t>
            </a:r>
          </a:p>
          <a:p>
            <a:pPr marL="742950" lvl="1" indent="-285750">
              <a:buFont typeface="+mj-lt"/>
              <a:buAutoNum type="alphaLcPeriod"/>
            </a:pPr>
            <a:r>
              <a:rPr lang="fi-FI" sz="15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Mikrobiologia ja soluviljelytarvikkeet</a:t>
            </a:r>
          </a:p>
          <a:p>
            <a:pPr marL="742950" lvl="1" indent="-285750">
              <a:buFont typeface="+mj-lt"/>
              <a:buAutoNum type="alphaLcPeriod"/>
            </a:pPr>
            <a:r>
              <a:rPr lang="fi-FI" sz="15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Suodatintarvikkeet</a:t>
            </a:r>
          </a:p>
          <a:p>
            <a:pPr marL="742950" lvl="1" indent="-285750">
              <a:buFont typeface="+mj-lt"/>
              <a:buAutoNum type="alphaLcPeriod"/>
            </a:pPr>
            <a:r>
              <a:rPr lang="fi-FI" sz="15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Kromatografiatarvikkeet</a:t>
            </a:r>
          </a:p>
          <a:p>
            <a:pPr marL="742950" lvl="1" indent="-285750">
              <a:buFont typeface="+mj-lt"/>
              <a:buAutoNum type="alphaLcPeriod"/>
            </a:pPr>
            <a:r>
              <a:rPr lang="fi-FI" sz="15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Mekaaniset ja elektroniset pipetit sekä niihin yhteensopivat kärjet</a:t>
            </a:r>
          </a:p>
          <a:p>
            <a:pPr marL="742950" lvl="1" indent="-285750">
              <a:buFont typeface="+mj-lt"/>
              <a:buAutoNum type="alphaLcPeriod"/>
            </a:pPr>
            <a:r>
              <a:rPr lang="fi-FI" sz="15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Kuljetus-, säilytys- ja jäteastiat sekä sterilointitarvikkeet</a:t>
            </a:r>
          </a:p>
          <a:p>
            <a:pPr marL="742950" lvl="1" indent="-285750">
              <a:buFont typeface="+mj-lt"/>
              <a:buAutoNum type="alphaLcPeriod"/>
            </a:pPr>
            <a:r>
              <a:rPr lang="fi-FI" sz="15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Puhdastilatuotteet</a:t>
            </a:r>
          </a:p>
          <a:p>
            <a:pPr marL="742950" lvl="1" indent="-285750">
              <a:buFont typeface="+mj-lt"/>
              <a:buAutoNum type="alphaLcPeriod"/>
            </a:pPr>
            <a:r>
              <a:rPr lang="fi-FI" sz="15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Kliinisen laboratorion näytteenottotarvikkeet</a:t>
            </a:r>
          </a:p>
          <a:p>
            <a:pPr marL="742950" lvl="1" indent="-285750">
              <a:buFont typeface="+mj-lt"/>
              <a:buAutoNum type="alphaLcPeriod"/>
            </a:pPr>
            <a:r>
              <a:rPr lang="fi-FI" sz="15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Muut laboratoriotarvikkeet</a:t>
            </a:r>
          </a:p>
          <a:p>
            <a:pPr indent="-229870">
              <a:buNone/>
            </a:pPr>
            <a:endParaRPr lang="fi-FI" sz="19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83D9287A-22D0-59CB-916F-C0E768618685}"/>
              </a:ext>
            </a:extLst>
          </p:cNvPr>
          <p:cNvSpPr txBox="1">
            <a:spLocks/>
          </p:cNvSpPr>
          <p:nvPr/>
        </p:nvSpPr>
        <p:spPr>
          <a:xfrm>
            <a:off x="6176211" y="2197768"/>
            <a:ext cx="5414897" cy="4132936"/>
          </a:xfrm>
          <a:prstGeom prst="rect">
            <a:avLst/>
          </a:prstGeom>
        </p:spPr>
        <p:txBody>
          <a:bodyPr vert="horz" lIns="36000" tIns="45720" rIns="91440" bIns="45720" numCol="1" rtlCol="0" anchor="t">
            <a:normAutofit/>
          </a:bodyPr>
          <a:lstStyle>
            <a:lvl1pPr marL="228600" indent="-2304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304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500">
                <a:ea typeface="Calibri" panose="020F0502020204030204" pitchFamily="34" charset="0"/>
                <a:cs typeface="Calibri" panose="020F0502020204030204" pitchFamily="34" charset="0"/>
              </a:rPr>
              <a:t>2. Laboratoriokemikaalit</a:t>
            </a:r>
          </a:p>
          <a:p>
            <a:pPr marL="742950" lvl="1" indent="-285750">
              <a:buFont typeface="+mj-lt"/>
              <a:buAutoNum type="alphaLcPeriod"/>
            </a:pPr>
            <a:r>
              <a:rPr lang="fi-FI" sz="1500">
                <a:ea typeface="Calibri" panose="020F0502020204030204" pitchFamily="34" charset="0"/>
                <a:cs typeface="Calibri" panose="020F0502020204030204" pitchFamily="34" charset="0"/>
              </a:rPr>
              <a:t>Peruskemikaalit ja erikoiskemikaalit</a:t>
            </a:r>
          </a:p>
          <a:p>
            <a:pPr marL="742950" lvl="1" indent="-285750">
              <a:buFont typeface="+mj-lt"/>
              <a:buAutoNum type="alphaLcPeriod"/>
            </a:pPr>
            <a:r>
              <a:rPr lang="fi-FI" sz="1500">
                <a:ea typeface="Calibri" panose="020F0502020204030204" pitchFamily="34" charset="0"/>
                <a:cs typeface="Calibri" panose="020F0502020204030204" pitchFamily="34" charset="0"/>
              </a:rPr>
              <a:t>Reagenssit ja kitit</a:t>
            </a:r>
          </a:p>
          <a:p>
            <a:pPr marL="0" indent="0">
              <a:buNone/>
            </a:pPr>
            <a:r>
              <a:rPr lang="fi-FI" sz="1500">
                <a:ea typeface="Calibri" panose="020F0502020204030204" pitchFamily="34" charset="0"/>
                <a:cs typeface="Calibri" panose="020F0502020204030204" pitchFamily="34" charset="0"/>
              </a:rPr>
              <a:t>3. Laboratorioissa käytettävät laitteet</a:t>
            </a:r>
          </a:p>
          <a:p>
            <a:pPr marL="742950" lvl="1" indent="-285750">
              <a:buFont typeface="+mj-lt"/>
              <a:buAutoNum type="alphaLcPeriod"/>
            </a:pPr>
            <a:r>
              <a:rPr lang="fi-FI" sz="1500">
                <a:ea typeface="Calibri" panose="020F0502020204030204" pitchFamily="34" charset="0"/>
                <a:cs typeface="Calibri" panose="020F0502020204030204" pitchFamily="34" charset="0"/>
              </a:rPr>
              <a:t>Yleisesti laboratoriossa käytettävät laitteet</a:t>
            </a:r>
          </a:p>
          <a:p>
            <a:pPr marL="742950" lvl="1" indent="-285750">
              <a:buFont typeface="+mj-lt"/>
              <a:buAutoNum type="alphaLcPeriod"/>
            </a:pPr>
            <a:r>
              <a:rPr lang="fi-FI" sz="1500">
                <a:ea typeface="Calibri" panose="020F0502020204030204" pitchFamily="34" charset="0"/>
                <a:cs typeface="Calibri" panose="020F0502020204030204" pitchFamily="34" charset="0"/>
              </a:rPr>
              <a:t>Kylmälaitteet ja kemikaalien säilytys</a:t>
            </a:r>
          </a:p>
          <a:p>
            <a:pPr indent="-229870">
              <a:buFont typeface="Arial" panose="020B0604020202020204" pitchFamily="34" charset="0"/>
              <a:buNone/>
            </a:pPr>
            <a:endParaRPr lang="fi-FI" sz="19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3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43F1D-2249-471F-B31C-08D2B788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5" y="315288"/>
            <a:ext cx="10515600" cy="741155"/>
          </a:xfrm>
        </p:spPr>
        <p:txBody>
          <a:bodyPr/>
          <a:lstStyle/>
          <a:p>
            <a:r>
              <a:rPr lang="fi-FI"/>
              <a:t>Mitä voin hankkia? </a:t>
            </a:r>
            <a:r>
              <a:rPr lang="fi-FI" sz="2000"/>
              <a:t>(2/2)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CB75C-BB21-404F-B96B-23FF8A270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1494010"/>
            <a:ext cx="9393339" cy="4826579"/>
          </a:xfrm>
        </p:spPr>
        <p:txBody>
          <a:bodyPr vert="horz" lIns="36000" tIns="45720" rIns="91440" bIns="45720" numCol="1" rtlCol="0" anchor="t">
            <a:normAutofit/>
          </a:bodyPr>
          <a:lstStyle/>
          <a:p>
            <a:pPr marL="198120" indent="0" algn="just">
              <a:lnSpc>
                <a:spcPct val="110000"/>
              </a:lnSpc>
              <a:spcBef>
                <a:spcPts val="1000"/>
              </a:spcBef>
              <a:buNone/>
              <a:tabLst>
                <a:tab pos="2520950" algn="l"/>
                <a:tab pos="3150870" algn="l"/>
              </a:tabLst>
            </a:pPr>
            <a:r>
              <a:rPr lang="fi-FI" sz="16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Laboratoriotarvikkeiden, -kemikaalien ja -laitteiden ohella asiakas voi hankkia seuraavia palveluita:</a:t>
            </a:r>
          </a:p>
          <a:p>
            <a:pPr marL="342900" lvl="0" indent="-34290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520950" algn="l"/>
                <a:tab pos="228600" algn="l"/>
                <a:tab pos="3150870" algn="l"/>
              </a:tabLst>
            </a:pPr>
            <a:r>
              <a:rPr lang="fi-FI" sz="1600" u="none" strike="noStrike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Tukipalvelut (asiakasvastaava, asiakaspalvelu, tekninen tuotetuki)</a:t>
            </a:r>
          </a:p>
          <a:p>
            <a:pPr marL="342900" lvl="0" indent="-34290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520950" algn="l"/>
                <a:tab pos="228600" algn="l"/>
                <a:tab pos="3150870" algn="l"/>
              </a:tabLst>
            </a:pPr>
            <a:r>
              <a:rPr lang="fi-FI" sz="1600" u="none" strike="noStrike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Tuote- ja käyttökoulutus</a:t>
            </a:r>
          </a:p>
          <a:p>
            <a:pPr marL="342900" lvl="0" indent="-34290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520950" algn="l"/>
                <a:tab pos="228600" algn="l"/>
                <a:tab pos="3150870" algn="l"/>
              </a:tabLst>
            </a:pPr>
            <a:r>
              <a:rPr lang="fi-FI" sz="1600" u="none" strike="noStrike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Toimittajan verkkokauppa</a:t>
            </a:r>
          </a:p>
          <a:p>
            <a:pPr marL="342900" lvl="0" indent="-34290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520950" algn="l"/>
                <a:tab pos="228600" algn="l"/>
                <a:tab pos="3150870" algn="l"/>
              </a:tabLst>
            </a:pPr>
            <a:r>
              <a:rPr lang="fi-FI" sz="1600" u="none" strike="noStrike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Varmuusvarastointipalvelu (puskurivarasto)</a:t>
            </a:r>
          </a:p>
          <a:p>
            <a:pPr marL="342900" lvl="0" indent="-34290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520950" algn="l"/>
                <a:tab pos="228600" algn="l"/>
                <a:tab pos="3150870" algn="l"/>
              </a:tabLst>
            </a:pPr>
            <a:r>
              <a:rPr lang="fi-FI" sz="1600" u="none" strike="noStrike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Hyllytyspalvelu (täyttöpalvelu)</a:t>
            </a:r>
            <a:endParaRPr lang="fi-FI" sz="1600" u="none" strike="noStrike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520950" algn="l"/>
                <a:tab pos="228600" algn="l"/>
                <a:tab pos="3150870" algn="l"/>
              </a:tabLst>
            </a:pPr>
            <a:r>
              <a:rPr lang="fi-FI" sz="1600" u="none" strike="noStrike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Pipettien huolto- ja kalibrointipalvelut</a:t>
            </a:r>
            <a:endParaRPr lang="fi-FI" sz="1600" u="none" strike="noStrike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520950" algn="l"/>
                <a:tab pos="228600" algn="l"/>
                <a:tab pos="3150870" algn="l"/>
              </a:tabLst>
            </a:pPr>
            <a:r>
              <a:rPr lang="fi-FI" sz="1600" u="none" strike="noStrike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Käyttöä tukevat palvelut (laitteiden asennus-, korjaus- ja huoltopalvelu)</a:t>
            </a:r>
            <a:endParaRPr lang="fi-FI" sz="1600" u="none" strike="noStrike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520950" algn="l"/>
                <a:tab pos="228600" algn="l"/>
                <a:tab pos="3150870" algn="l"/>
              </a:tabLst>
            </a:pPr>
            <a:r>
              <a:rPr lang="fi-FI" sz="1600" u="none" strike="noStrike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Kierrätyspalvelu (tuotteen elinkaaren lopun palvelu)</a:t>
            </a:r>
            <a:endParaRPr lang="fi-FI" sz="1600" u="none" strike="noStrike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520950" algn="l"/>
                <a:tab pos="228600" algn="l"/>
                <a:tab pos="3150870" algn="l"/>
              </a:tabLst>
            </a:pPr>
            <a:r>
              <a:rPr lang="fi-FI" sz="1600" u="none" strike="noStrike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Mahdolliset muut tuotteisiin liittyvät palvelut, esimerkkinä mittalaitteiden kalibrointipalvelut tai työnantajan velvollisuuksiin kuuluva kemikaaliluettelon ylläpito</a:t>
            </a:r>
            <a:endParaRPr lang="fi-FI" sz="1600" u="none" strike="noStrike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fi-FI" sz="19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5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43F1D-2249-471F-B31C-08D2B788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5" y="315288"/>
            <a:ext cx="10515600" cy="741155"/>
          </a:xfrm>
        </p:spPr>
        <p:txBody>
          <a:bodyPr/>
          <a:lstStyle/>
          <a:p>
            <a:r>
              <a:rPr lang="fi-FI"/>
              <a:t>Mitä voin hankkia? </a:t>
            </a:r>
            <a:br>
              <a:rPr lang="fi-FI"/>
            </a:br>
            <a:r>
              <a:rPr lang="fi-FI" sz="2800"/>
              <a:t>Esimerkkejä tuoteryhmien tuotteista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57D9129-118C-6B02-6430-2BD1906CD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356688"/>
              </p:ext>
            </p:extLst>
          </p:nvPr>
        </p:nvGraphicFramePr>
        <p:xfrm>
          <a:off x="838201" y="1321849"/>
          <a:ext cx="10515598" cy="475997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053855">
                  <a:extLst>
                    <a:ext uri="{9D8B030D-6E8A-4147-A177-3AD203B41FA5}">
                      <a16:colId xmlns:a16="http://schemas.microsoft.com/office/drawing/2014/main" val="2764707475"/>
                    </a:ext>
                  </a:extLst>
                </a:gridCol>
                <a:gridCol w="8461743">
                  <a:extLst>
                    <a:ext uri="{9D8B030D-6E8A-4147-A177-3AD203B41FA5}">
                      <a16:colId xmlns:a16="http://schemas.microsoft.com/office/drawing/2014/main" val="1790754798"/>
                    </a:ext>
                  </a:extLst>
                </a:gridCol>
              </a:tblGrid>
              <a:tr h="401709">
                <a:tc>
                  <a:txBody>
                    <a:bodyPr/>
                    <a:lstStyle/>
                    <a:p>
                      <a:r>
                        <a:rPr lang="en-US" err="1"/>
                        <a:t>Tuoteryhmä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Esimerkkejä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tuotteista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693640"/>
                  </a:ext>
                </a:extLst>
              </a:tr>
              <a:tr h="2179133">
                <a:tc>
                  <a:txBody>
                    <a:bodyPr/>
                    <a:lstStyle/>
                    <a:p>
                      <a:r>
                        <a:rPr lang="en-US" dirty="0"/>
                        <a:t>1. Lasitarvikkeet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Aluslasit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byretit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dekantterilasit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eksikaattorit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erlenmeyerkolvit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muut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kolvit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haudutus</a:t>
                      </a:r>
                      <a:r>
                        <a:rPr lang="en-US" dirty="0"/>
                        <a:t>-, </a:t>
                      </a:r>
                      <a:r>
                        <a:rPr lang="en-US" dirty="0" err="1"/>
                        <a:t>keitto</a:t>
                      </a:r>
                      <a:r>
                        <a:rPr lang="en-US" dirty="0"/>
                        <a:t>-, </a:t>
                      </a:r>
                      <a:r>
                        <a:rPr lang="en-US" dirty="0" err="1"/>
                        <a:t>kjeldahl</a:t>
                      </a:r>
                      <a:r>
                        <a:rPr lang="en-US" dirty="0"/>
                        <a:t>-, </a:t>
                      </a:r>
                      <a:r>
                        <a:rPr lang="en-US" dirty="0" err="1"/>
                        <a:t>reaktio</a:t>
                      </a:r>
                      <a:r>
                        <a:rPr lang="en-US" dirty="0"/>
                        <a:t>- ja </a:t>
                      </a:r>
                      <a:r>
                        <a:rPr lang="en-US" dirty="0" err="1"/>
                        <a:t>tislauskolvit</a:t>
                      </a:r>
                      <a:r>
                        <a:rPr lang="en-US" dirty="0"/>
                        <a:t>), </a:t>
                      </a:r>
                      <a:r>
                        <a:rPr lang="en-US" dirty="0" err="1"/>
                        <a:t>kellolasit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koeputket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kyvetit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näytepullot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lasiputket</a:t>
                      </a:r>
                      <a:r>
                        <a:rPr lang="en-US" dirty="0"/>
                        <a:t> ja </a:t>
                      </a:r>
                      <a:r>
                        <a:rPr lang="en-US" dirty="0" err="1"/>
                        <a:t>sentrifugointiputket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lasisuppilot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petrimaljat</a:t>
                      </a:r>
                      <a:r>
                        <a:rPr lang="en-US" dirty="0"/>
                        <a:t>, IVF-</a:t>
                      </a:r>
                      <a:r>
                        <a:rPr lang="en-US" dirty="0" err="1"/>
                        <a:t>maljat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mittalasit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peitinlasit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pipetit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asteikolla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mitta</a:t>
                      </a:r>
                      <a:r>
                        <a:rPr lang="en-US" dirty="0"/>
                        <a:t>-, </a:t>
                      </a:r>
                      <a:r>
                        <a:rPr lang="en-US" dirty="0" err="1"/>
                        <a:t>kaasunpesu</a:t>
                      </a:r>
                      <a:r>
                        <a:rPr lang="en-US" dirty="0"/>
                        <a:t>-, </a:t>
                      </a:r>
                      <a:r>
                        <a:rPr lang="en-US" dirty="0" err="1"/>
                        <a:t>suihke</a:t>
                      </a:r>
                      <a:r>
                        <a:rPr lang="en-US" dirty="0"/>
                        <a:t>-, </a:t>
                      </a:r>
                      <a:r>
                        <a:rPr lang="en-US" dirty="0" err="1"/>
                        <a:t>sentrifugointi</a:t>
                      </a:r>
                      <a:r>
                        <a:rPr lang="en-US" dirty="0"/>
                        <a:t>-, </a:t>
                      </a:r>
                      <a:r>
                        <a:rPr lang="en-US" dirty="0" err="1"/>
                        <a:t>pesu</a:t>
                      </a:r>
                      <a:r>
                        <a:rPr lang="en-US" dirty="0"/>
                        <a:t>- ja </a:t>
                      </a:r>
                      <a:r>
                        <a:rPr lang="en-US" dirty="0" err="1"/>
                        <a:t>liuonneen</a:t>
                      </a:r>
                      <a:r>
                        <a:rPr lang="en-US" dirty="0"/>
                        <a:t> happen </a:t>
                      </a:r>
                      <a:r>
                        <a:rPr lang="en-US" dirty="0" err="1"/>
                        <a:t>pullot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säilöpullot</a:t>
                      </a:r>
                      <a:r>
                        <a:rPr lang="en-US" dirty="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288191"/>
                  </a:ext>
                </a:extLst>
              </a:tr>
              <a:tr h="21791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>
                          <a:ea typeface="Calibri"/>
                          <a:cs typeface="Times New Roman"/>
                        </a:rPr>
                        <a:t>2. Muovi- ja muut tarvikkeet</a:t>
                      </a:r>
                      <a:endParaRPr lang="fi-FI" sz="1800" dirty="0">
                        <a:effectLst/>
                        <a:ea typeface="Calibri"/>
                        <a:cs typeface="Times New Roman"/>
                      </a:endParaRPr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/>
                        <a:t>Aluslasien</a:t>
                      </a:r>
                      <a:r>
                        <a:rPr lang="en-US" sz="1800" b="0" i="0" u="none" strike="noStrike" noProof="0" dirty="0"/>
                        <a:t> </a:t>
                      </a:r>
                      <a:r>
                        <a:rPr lang="en-US" sz="1800" b="0" i="0" u="none" strike="noStrike" noProof="0" dirty="0" err="1"/>
                        <a:t>kuljetuskotelot</a:t>
                      </a:r>
                      <a:r>
                        <a:rPr lang="en-US" sz="1800" b="0" i="0" u="none" strike="noStrike" noProof="0" dirty="0"/>
                        <a:t>, </a:t>
                      </a:r>
                      <a:r>
                        <a:rPr lang="en-US" sz="1800" b="0" i="0" u="none" strike="noStrike" noProof="0" dirty="0" err="1"/>
                        <a:t>säilytyslaatikot</a:t>
                      </a:r>
                      <a:r>
                        <a:rPr lang="en-US" sz="1800" b="0" i="0" u="none" strike="noStrike" noProof="0" dirty="0"/>
                        <a:t> ja </a:t>
                      </a:r>
                      <a:r>
                        <a:rPr lang="en-US" sz="1800" b="0" i="0" u="none" strike="noStrike" noProof="0" dirty="0" err="1"/>
                        <a:t>tarjottimet</a:t>
                      </a:r>
                      <a:r>
                        <a:rPr lang="en-US" sz="1800" b="0" i="0" u="none" strike="noStrike" noProof="0" dirty="0"/>
                        <a:t>, </a:t>
                      </a:r>
                      <a:r>
                        <a:rPr lang="en-US" sz="1800" b="0" i="0" u="none" strike="noStrike" noProof="0" dirty="0" err="1"/>
                        <a:t>dekantterit</a:t>
                      </a:r>
                      <a:r>
                        <a:rPr lang="en-US" sz="1800" b="0" i="0" u="none" strike="noStrike" noProof="0" dirty="0"/>
                        <a:t>, Erlenmeyer </a:t>
                      </a:r>
                      <a:r>
                        <a:rPr lang="en-US" sz="1800" b="0" i="0" u="none" strike="noStrike" noProof="0" dirty="0" err="1"/>
                        <a:t>kolvit</a:t>
                      </a:r>
                      <a:r>
                        <a:rPr lang="en-US" sz="1800" b="0" i="0" u="none" strike="noStrike" noProof="0" dirty="0"/>
                        <a:t>, </a:t>
                      </a:r>
                      <a:r>
                        <a:rPr lang="en-US" sz="1800" b="0" i="0" u="none" strike="noStrike" noProof="0" dirty="0" err="1"/>
                        <a:t>näytepullot</a:t>
                      </a:r>
                      <a:r>
                        <a:rPr lang="en-US" sz="1800" b="0" i="0" u="none" strike="noStrike" noProof="0" dirty="0"/>
                        <a:t>, </a:t>
                      </a:r>
                      <a:r>
                        <a:rPr lang="en-US" sz="1800" b="0" i="0" u="none" strike="noStrike" noProof="0" dirty="0" err="1"/>
                        <a:t>näyteastiat</a:t>
                      </a:r>
                      <a:r>
                        <a:rPr lang="en-US" sz="1800" b="0" i="0" u="none" strike="noStrike" noProof="0" dirty="0"/>
                        <a:t>, </a:t>
                      </a:r>
                      <a:r>
                        <a:rPr lang="en-US" sz="1800" b="0" i="0" u="none" strike="noStrike" noProof="0" dirty="0" err="1"/>
                        <a:t>koeputket</a:t>
                      </a:r>
                      <a:r>
                        <a:rPr lang="en-US" sz="1800" b="0" i="0" u="none" strike="noStrike" noProof="0" dirty="0"/>
                        <a:t> ja </a:t>
                      </a:r>
                      <a:r>
                        <a:rPr lang="en-US" sz="1800" b="0" i="0" u="none" strike="noStrike" noProof="0" dirty="0" err="1"/>
                        <a:t>tulpat</a:t>
                      </a:r>
                      <a:r>
                        <a:rPr lang="en-US" sz="1800" b="0" i="0" u="none" strike="noStrike" noProof="0" dirty="0"/>
                        <a:t>/</a:t>
                      </a:r>
                      <a:r>
                        <a:rPr lang="en-US" sz="1800" b="0" i="0" u="none" strike="noStrike" noProof="0" dirty="0" err="1"/>
                        <a:t>korkit</a:t>
                      </a:r>
                      <a:r>
                        <a:rPr lang="en-US" sz="1800" b="0" i="0" u="none" strike="noStrike" noProof="0" dirty="0"/>
                        <a:t>, </a:t>
                      </a:r>
                      <a:r>
                        <a:rPr lang="en-US" sz="1800" b="0" i="0" u="none" strike="noStrike" noProof="0" dirty="0" err="1"/>
                        <a:t>mikrosentrifugiputket</a:t>
                      </a:r>
                      <a:r>
                        <a:rPr lang="en-US" sz="1800" b="0" i="0" u="none" strike="noStrike" noProof="0" dirty="0"/>
                        <a:t>, </a:t>
                      </a:r>
                      <a:r>
                        <a:rPr lang="en-US" sz="1800" b="0" i="0" u="none" strike="noStrike" noProof="0" dirty="0" err="1"/>
                        <a:t>koeputkitelineet</a:t>
                      </a:r>
                      <a:r>
                        <a:rPr lang="en-US" sz="1800" b="0" i="0" u="none" strike="noStrike" noProof="0" dirty="0"/>
                        <a:t>, </a:t>
                      </a:r>
                      <a:r>
                        <a:rPr lang="en-US" sz="1800" b="0" i="0" u="none" strike="noStrike" noProof="0" dirty="0" err="1"/>
                        <a:t>punnitusastiat</a:t>
                      </a:r>
                      <a:r>
                        <a:rPr lang="en-US" sz="1800" b="0" i="0" u="none" strike="noStrike" noProof="0" dirty="0"/>
                        <a:t>, </a:t>
                      </a:r>
                      <a:r>
                        <a:rPr lang="en-US" sz="1800" b="0" i="0" u="none" strike="noStrike" noProof="0" dirty="0" err="1"/>
                        <a:t>letkut</a:t>
                      </a:r>
                      <a:r>
                        <a:rPr lang="en-US" sz="1800" b="0" i="0" u="none" strike="noStrike" noProof="0" dirty="0"/>
                        <a:t>, </a:t>
                      </a:r>
                      <a:r>
                        <a:rPr lang="en-US" sz="1800" b="0" i="0" u="none" strike="noStrike" noProof="0" dirty="0" err="1"/>
                        <a:t>letkuliittimet</a:t>
                      </a:r>
                      <a:r>
                        <a:rPr lang="en-US" sz="1800" b="0" i="0" u="none" strike="noStrike" noProof="0" dirty="0"/>
                        <a:t> ja </a:t>
                      </a:r>
                      <a:r>
                        <a:rPr lang="en-US" sz="1800" b="0" i="0" u="none" strike="noStrike" noProof="0" dirty="0" err="1"/>
                        <a:t>letkunyhdistäjät</a:t>
                      </a:r>
                      <a:r>
                        <a:rPr lang="en-US" sz="1800" b="0" i="0" u="none" strike="noStrike" noProof="0" dirty="0"/>
                        <a:t>, </a:t>
                      </a:r>
                      <a:r>
                        <a:rPr lang="en-US" sz="1800" b="0" i="0" u="none" strike="noStrike" noProof="0" dirty="0" err="1"/>
                        <a:t>tarvikkeet</a:t>
                      </a:r>
                      <a:r>
                        <a:rPr lang="en-US" sz="1800" b="0" i="0" u="none" strike="noStrike" noProof="0" dirty="0"/>
                        <a:t> </a:t>
                      </a:r>
                      <a:r>
                        <a:rPr lang="en-US" sz="1800" b="0" i="0" u="none" strike="noStrike" noProof="0" dirty="0" err="1"/>
                        <a:t>magneettisekoitukseen</a:t>
                      </a:r>
                      <a:r>
                        <a:rPr lang="en-US" sz="1800" b="0" i="0" u="none" strike="noStrike" noProof="0" dirty="0"/>
                        <a:t>, </a:t>
                      </a:r>
                      <a:r>
                        <a:rPr lang="en-US" sz="1800" b="0" i="0" u="none" strike="noStrike" noProof="0" dirty="0" err="1"/>
                        <a:t>mittakannut</a:t>
                      </a:r>
                      <a:r>
                        <a:rPr lang="en-US" sz="1800" b="0" i="0" u="none" strike="noStrike" noProof="0" dirty="0"/>
                        <a:t> ja </a:t>
                      </a:r>
                      <a:r>
                        <a:rPr lang="en-US" sz="1800" b="0" i="0" u="none" strike="noStrike" noProof="0" dirty="0" err="1"/>
                        <a:t>muut</a:t>
                      </a:r>
                      <a:r>
                        <a:rPr lang="en-US" sz="1800" b="0" i="0" u="none" strike="noStrike" noProof="0" dirty="0"/>
                        <a:t> </a:t>
                      </a:r>
                      <a:r>
                        <a:rPr lang="en-US" sz="1800" b="0" i="0" u="none" strike="noStrike" noProof="0" dirty="0" err="1"/>
                        <a:t>mitta-astiat</a:t>
                      </a:r>
                      <a:r>
                        <a:rPr lang="en-US" sz="1800" b="0" i="0" u="none" strike="noStrike" noProof="0" dirty="0"/>
                        <a:t>, </a:t>
                      </a:r>
                      <a:r>
                        <a:rPr lang="en-US" sz="1800" b="0" i="0" u="none" strike="noStrike" noProof="0" dirty="0" err="1"/>
                        <a:t>haihdutusmaljat</a:t>
                      </a:r>
                      <a:r>
                        <a:rPr lang="en-US" sz="1800" b="0" i="0" u="none" strike="noStrike" noProof="0" dirty="0"/>
                        <a:t>, </a:t>
                      </a:r>
                      <a:r>
                        <a:rPr lang="en-US" sz="1800" b="0" i="0" u="none" strike="noStrike" noProof="0" dirty="0" err="1"/>
                        <a:t>pullot</a:t>
                      </a:r>
                      <a:r>
                        <a:rPr lang="en-US" sz="1800" b="0" i="0" u="none" strike="noStrike" noProof="0" dirty="0"/>
                        <a:t>, </a:t>
                      </a:r>
                      <a:r>
                        <a:rPr lang="en-US" sz="1800" b="0" i="0" u="none" strike="noStrike" noProof="0" dirty="0" err="1"/>
                        <a:t>mittalasit</a:t>
                      </a:r>
                      <a:r>
                        <a:rPr lang="en-US" sz="1800" b="0" i="0" u="none" strike="noStrike" noProof="0" dirty="0"/>
                        <a:t>, </a:t>
                      </a:r>
                      <a:r>
                        <a:rPr lang="en-US" sz="1800" b="0" i="0" u="none" strike="noStrike" noProof="0" dirty="0" err="1"/>
                        <a:t>suppilot</a:t>
                      </a:r>
                      <a:r>
                        <a:rPr lang="en-US" sz="1800" b="0" i="0" u="none" strike="noStrike" noProof="0" dirty="0"/>
                        <a:t> ja </a:t>
                      </a:r>
                      <a:r>
                        <a:rPr lang="en-US" sz="1800" b="0" i="0" u="none" strike="noStrike" noProof="0" dirty="0" err="1"/>
                        <a:t>upokkaat</a:t>
                      </a:r>
                      <a:r>
                        <a:rPr lang="en-US" sz="1800" b="0" i="0" u="none" strike="noStrike" noProof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457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76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43F1D-2249-471F-B31C-08D2B788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5" y="315288"/>
            <a:ext cx="10515600" cy="741155"/>
          </a:xfrm>
        </p:spPr>
        <p:txBody>
          <a:bodyPr/>
          <a:lstStyle/>
          <a:p>
            <a:r>
              <a:rPr lang="fi-FI"/>
              <a:t>Mitä voin hankkia? </a:t>
            </a:r>
            <a:br>
              <a:rPr lang="fi-FI"/>
            </a:br>
            <a:r>
              <a:rPr lang="fi-FI" sz="2800"/>
              <a:t>Esimerkkejä tuoteryhmien tuotteista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57D9129-118C-6B02-6430-2BD1906CD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589255"/>
              </p:ext>
            </p:extLst>
          </p:nvPr>
        </p:nvGraphicFramePr>
        <p:xfrm>
          <a:off x="838201" y="1321849"/>
          <a:ext cx="10515598" cy="406946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755604">
                  <a:extLst>
                    <a:ext uri="{9D8B030D-6E8A-4147-A177-3AD203B41FA5}">
                      <a16:colId xmlns:a16="http://schemas.microsoft.com/office/drawing/2014/main" val="2764707475"/>
                    </a:ext>
                  </a:extLst>
                </a:gridCol>
                <a:gridCol w="7759994">
                  <a:extLst>
                    <a:ext uri="{9D8B030D-6E8A-4147-A177-3AD203B41FA5}">
                      <a16:colId xmlns:a16="http://schemas.microsoft.com/office/drawing/2014/main" val="1790754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Tuoteryhmä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Esimerkkejä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tuotteista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693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Mikrobiologia</a:t>
                      </a:r>
                      <a:r>
                        <a:rPr lang="en-US" dirty="0"/>
                        <a:t> ja </a:t>
                      </a:r>
                      <a:r>
                        <a:rPr lang="en-US" dirty="0" err="1"/>
                        <a:t>soluviljelytarvikkeet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Soluviljelyputket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soluviljelymaljat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petrimaljat</a:t>
                      </a:r>
                      <a:r>
                        <a:rPr lang="en-US"/>
                        <a:t> ja </a:t>
                      </a:r>
                      <a:r>
                        <a:rPr lang="en-US" err="1"/>
                        <a:t>kontaktimaljat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soluviljelypullot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sulkijakalvot</a:t>
                      </a:r>
                      <a:r>
                        <a:rPr lang="en-US"/>
                        <a:t> ja –</a:t>
                      </a:r>
                      <a:r>
                        <a:rPr lang="en-US" err="1"/>
                        <a:t>matot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solukaapimet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näytteenottopuikot</a:t>
                      </a:r>
                      <a:r>
                        <a:rPr lang="en-US"/>
                        <a:t> ja </a:t>
                      </a:r>
                      <a:r>
                        <a:rPr lang="en-US" err="1"/>
                        <a:t>pinsetit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viljelysauvat</a:t>
                      </a:r>
                      <a:r>
                        <a:rPr lang="en-US"/>
                        <a:t>, -</a:t>
                      </a:r>
                      <a:r>
                        <a:rPr lang="en-US" err="1"/>
                        <a:t>silmukat</a:t>
                      </a:r>
                      <a:r>
                        <a:rPr lang="en-US"/>
                        <a:t> ja –</a:t>
                      </a:r>
                      <a:r>
                        <a:rPr lang="en-US" err="1"/>
                        <a:t>neulat</a:t>
                      </a:r>
                      <a:r>
                        <a:rPr lang="en-US"/>
                        <a:t>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28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4. </a:t>
                      </a:r>
                      <a:r>
                        <a:rPr lang="en-US" err="1"/>
                        <a:t>Suodatintarvikkeet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err="1"/>
                        <a:t>Ruiskusuodattimet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membraanisuodattimet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lasikuitusuodattimet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kvartsisuodattimet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paperisuodattimet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kapselisuodattimet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uuttosukat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suodatinsuppilot</a:t>
                      </a:r>
                      <a:r>
                        <a:rPr lang="en-US" sz="1800" b="0" i="0" u="none" strike="noStrike" noProof="0"/>
                        <a:t> ja </a:t>
                      </a:r>
                      <a:r>
                        <a:rPr lang="en-US" sz="1800" b="0" i="0" u="none" strike="noStrike" noProof="0" err="1"/>
                        <a:t>imupullot</a:t>
                      </a:r>
                      <a:endParaRPr lang="en-US" sz="1800" b="0" i="0" u="none" strike="noStrike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45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 </a:t>
                      </a:r>
                      <a:r>
                        <a:rPr lang="en-US" err="1"/>
                        <a:t>Kromatografia-tarvikkeet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460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Kromatografiakolonnit, ruiskut, kromatografian korkit ja tulpat, esikolonnit, suodattimet ja </a:t>
                      </a:r>
                      <a:r>
                        <a:rPr lang="fi-FI" sz="1800" kern="1200" noProof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fritit</a:t>
                      </a:r>
                      <a:r>
                        <a:rPr lang="fi-FI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kromatografian täytemateriaalit ja kromatografian sovittimet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59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6. </a:t>
                      </a:r>
                      <a:r>
                        <a:rPr lang="en-US" err="1"/>
                        <a:t>Mekaaniset</a:t>
                      </a:r>
                      <a:r>
                        <a:rPr lang="en-US"/>
                        <a:t> ja </a:t>
                      </a:r>
                      <a:r>
                        <a:rPr lang="en-US" err="1"/>
                        <a:t>elektronisest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pipetit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sekä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kärjet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460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Mekaaniset pipetit (1-24 kanavaa), elektroniset pipetit (1-12 kanavaa), pipetin kärjet, pipetin täyttäjät,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418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70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43F1D-2249-471F-B31C-08D2B788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5" y="315288"/>
            <a:ext cx="10515600" cy="741155"/>
          </a:xfrm>
        </p:spPr>
        <p:txBody>
          <a:bodyPr/>
          <a:lstStyle/>
          <a:p>
            <a:r>
              <a:rPr lang="fi-FI"/>
              <a:t>Mitä voin hankkia? </a:t>
            </a:r>
            <a:br>
              <a:rPr lang="fi-FI"/>
            </a:br>
            <a:r>
              <a:rPr lang="fi-FI" sz="2800"/>
              <a:t>Esimerkkejä tuoteryhmien tuotteista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57D9129-118C-6B02-6430-2BD1906CD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15361"/>
              </p:ext>
            </p:extLst>
          </p:nvPr>
        </p:nvGraphicFramePr>
        <p:xfrm>
          <a:off x="428083" y="1056443"/>
          <a:ext cx="11352791" cy="520776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975226">
                  <a:extLst>
                    <a:ext uri="{9D8B030D-6E8A-4147-A177-3AD203B41FA5}">
                      <a16:colId xmlns:a16="http://schemas.microsoft.com/office/drawing/2014/main" val="2764707475"/>
                    </a:ext>
                  </a:extLst>
                </a:gridCol>
                <a:gridCol w="8377565">
                  <a:extLst>
                    <a:ext uri="{9D8B030D-6E8A-4147-A177-3AD203B41FA5}">
                      <a16:colId xmlns:a16="http://schemas.microsoft.com/office/drawing/2014/main" val="1790754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Tuoteryhmä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Esimerkkejä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tuotteista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693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7. </a:t>
                      </a:r>
                      <a:r>
                        <a:rPr lang="fi-FI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Kuljetus-, säilytys- ja jäteastiat sekä sterilointitarvikkeet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err="1"/>
                        <a:t>Kuljetusastiat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kuljetusvaunut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umpivaunut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säilytysastiat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pussit</a:t>
                      </a:r>
                      <a:r>
                        <a:rPr lang="en-US"/>
                        <a:t> ja </a:t>
                      </a:r>
                      <a:r>
                        <a:rPr lang="en-US" err="1"/>
                        <a:t>sulkijat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kylmälaukut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tarvikkeineen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jäteastiat</a:t>
                      </a:r>
                      <a:endParaRPr lang="en-US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err="1"/>
                        <a:t>Steriloinnin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tarvikkeet</a:t>
                      </a:r>
                      <a:r>
                        <a:rPr lang="en-US"/>
                        <a:t>: </a:t>
                      </a:r>
                      <a:r>
                        <a:rPr lang="en-US" err="1"/>
                        <a:t>Sterilointipussit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sterilointiletkut</a:t>
                      </a:r>
                      <a:r>
                        <a:rPr lang="en-US"/>
                        <a:t>/</a:t>
                      </a:r>
                      <a:r>
                        <a:rPr lang="en-US" err="1"/>
                        <a:t>rullat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suojaus</a:t>
                      </a:r>
                      <a:r>
                        <a:rPr lang="en-US"/>
                        <a:t>- ja </a:t>
                      </a:r>
                      <a:r>
                        <a:rPr lang="en-US" err="1"/>
                        <a:t>merkintätarvikkeet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autoklaavin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kontrollitarvikkeet</a:t>
                      </a:r>
                      <a:r>
                        <a:rPr lang="en-US"/>
                        <a:t> ja </a:t>
                      </a:r>
                      <a:r>
                        <a:rPr lang="en-US" err="1"/>
                        <a:t>sterilointi-indikaattorit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sterilointipussit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tuotteille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joille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autoklavointi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ei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sovi</a:t>
                      </a:r>
                      <a:r>
                        <a:rPr lang="en-US"/>
                        <a:t> ja </a:t>
                      </a:r>
                      <a:r>
                        <a:rPr lang="en-US" err="1"/>
                        <a:t>sterilointikorit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28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8. </a:t>
                      </a:r>
                      <a:r>
                        <a:rPr lang="en-US" err="1"/>
                        <a:t>Puhdastilatuotteet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err="1"/>
                        <a:t>Kertakäyttöiset</a:t>
                      </a:r>
                      <a:r>
                        <a:rPr lang="en-US" sz="1800" b="0" i="0" u="none" strike="noStrike" noProof="0"/>
                        <a:t> </a:t>
                      </a:r>
                      <a:r>
                        <a:rPr lang="en-US" sz="1800" b="0" i="0" u="none" strike="noStrike" noProof="0" err="1"/>
                        <a:t>puhdastilavaatteet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kestokäyttöiset</a:t>
                      </a:r>
                      <a:r>
                        <a:rPr lang="en-US" sz="1800" b="0" i="0" u="none" strike="noStrike" noProof="0"/>
                        <a:t> </a:t>
                      </a:r>
                      <a:r>
                        <a:rPr lang="en-US" sz="1800" b="0" i="0" u="none" strike="noStrike" noProof="0" err="1"/>
                        <a:t>puhdastilavaatteet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käsineet</a:t>
                      </a:r>
                      <a:r>
                        <a:rPr lang="en-US" sz="1800" b="0" i="0" u="none" strike="noStrike" noProof="0"/>
                        <a:t> ja </a:t>
                      </a:r>
                      <a:r>
                        <a:rPr lang="en-US" sz="1800" b="0" i="0" u="none" strike="noStrike" noProof="0" err="1"/>
                        <a:t>sormisuojat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kirjoitustarvikkeet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matot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puhdistusliinat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puhdistusvälineet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puhdistus</a:t>
                      </a:r>
                      <a:r>
                        <a:rPr lang="en-US" sz="1800" b="0" i="0" u="none" strike="noStrike" noProof="0"/>
                        <a:t>- ja </a:t>
                      </a:r>
                      <a:r>
                        <a:rPr lang="en-US" sz="1800" b="0" i="0" u="none" strike="noStrike" noProof="0" err="1"/>
                        <a:t>desinfiointiaineet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suojalasit</a:t>
                      </a:r>
                      <a:r>
                        <a:rPr lang="en-US" sz="1800" b="0" i="0" u="none" strike="noStrike" noProof="0"/>
                        <a:t> ja </a:t>
                      </a:r>
                      <a:r>
                        <a:rPr lang="en-US" sz="1800" b="0" i="0" u="none" strike="noStrike" noProof="0" err="1"/>
                        <a:t>vanupuikot</a:t>
                      </a:r>
                      <a:endParaRPr lang="en-US" sz="1800" b="0" i="0" u="none" strike="noStrike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45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9. </a:t>
                      </a:r>
                      <a:r>
                        <a:rPr lang="en-US" err="1"/>
                        <a:t>Kliinisen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laboratorion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näytteenottotarvikkeet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460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noProof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Vakuumverinäytteenotto</a:t>
                      </a:r>
                      <a:r>
                        <a:rPr lang="fi-FI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(putket), vakuumiverinäytteenotto (neulat), verinäytelansetit, virtsanäytteenotto sekä muut näytteenottotarvikkeet (putket, </a:t>
                      </a:r>
                      <a:r>
                        <a:rPr lang="fi-FI" sz="1800" kern="1200" noProof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staassit</a:t>
                      </a:r>
                      <a:r>
                        <a:rPr lang="fi-FI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ja näytteenottotikut)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094223"/>
                  </a:ext>
                </a:extLst>
              </a:tr>
              <a:tr h="179060">
                <a:tc>
                  <a:txBody>
                    <a:bodyPr/>
                    <a:lstStyle/>
                    <a:p>
                      <a:r>
                        <a:rPr lang="en-US"/>
                        <a:t>10. Muut </a:t>
                      </a:r>
                      <a:r>
                        <a:rPr lang="en-US" err="1"/>
                        <a:t>laboratoriotarvikkeet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46050"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fi-FI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Puhdistusliinat laboratoriokäyttöön, suojapaperit, nesteen imeytys, laboratorion säilytys- ja sulkijakalvot, vanutuotteet, pH testiliuskat, pinsetit, autoradiografia, etiketit, tarrat ja tarrakirjoittimet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418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181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43F1D-2249-471F-B31C-08D2B788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5" y="315288"/>
            <a:ext cx="10515600" cy="741155"/>
          </a:xfrm>
        </p:spPr>
        <p:txBody>
          <a:bodyPr/>
          <a:lstStyle/>
          <a:p>
            <a:r>
              <a:rPr lang="fi-FI"/>
              <a:t>Mitä voin hankkia? </a:t>
            </a:r>
            <a:br>
              <a:rPr lang="fi-FI"/>
            </a:br>
            <a:r>
              <a:rPr lang="fi-FI" sz="2800"/>
              <a:t>Esimerkkejä tuoteryhmien tuotteista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57D9129-118C-6B02-6430-2BD1906CD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310312"/>
              </p:ext>
            </p:extLst>
          </p:nvPr>
        </p:nvGraphicFramePr>
        <p:xfrm>
          <a:off x="419604" y="1503010"/>
          <a:ext cx="11352791" cy="438742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975226">
                  <a:extLst>
                    <a:ext uri="{9D8B030D-6E8A-4147-A177-3AD203B41FA5}">
                      <a16:colId xmlns:a16="http://schemas.microsoft.com/office/drawing/2014/main" val="2764707475"/>
                    </a:ext>
                  </a:extLst>
                </a:gridCol>
                <a:gridCol w="8377565">
                  <a:extLst>
                    <a:ext uri="{9D8B030D-6E8A-4147-A177-3AD203B41FA5}">
                      <a16:colId xmlns:a16="http://schemas.microsoft.com/office/drawing/2014/main" val="1790754798"/>
                    </a:ext>
                  </a:extLst>
                </a:gridCol>
              </a:tblGrid>
              <a:tr h="423094">
                <a:tc>
                  <a:txBody>
                    <a:bodyPr/>
                    <a:lstStyle/>
                    <a:p>
                      <a:r>
                        <a:rPr lang="en-US" err="1"/>
                        <a:t>Tuoteryhmä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Esimerkkejä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tuotteista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693640"/>
                  </a:ext>
                </a:extLst>
              </a:tr>
              <a:tr h="13562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/>
                        <a:t>11. Perus- ja erikoiskemikaalit</a:t>
                      </a:r>
                      <a:endParaRPr lang="fi-FI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err="1"/>
                        <a:t>Hapot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emäkset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orgaaniset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hapot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liuottimet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inorgaaniset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hapot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emäkset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epäorgaaniset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suolat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orgaaniset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yhdisteet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organometalliyhdisteet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vedet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kemikaalit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kromatografiaan</a:t>
                      </a:r>
                      <a:r>
                        <a:rPr lang="en-US"/>
                        <a:t>,  </a:t>
                      </a:r>
                      <a:r>
                        <a:rPr lang="en-US" err="1"/>
                        <a:t>puhdastilakemikaalit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288191"/>
                  </a:ext>
                </a:extLst>
              </a:tr>
              <a:tr h="26081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12. </a:t>
                      </a:r>
                      <a:r>
                        <a:rPr lang="en-US" err="1"/>
                        <a:t>Reagenssit</a:t>
                      </a:r>
                      <a:r>
                        <a:rPr lang="en-US"/>
                        <a:t> ja </a:t>
                      </a:r>
                      <a:r>
                        <a:rPr lang="en-US" err="1"/>
                        <a:t>kitit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err="1"/>
                        <a:t>Biokemialliset</a:t>
                      </a:r>
                      <a:r>
                        <a:rPr lang="en-US" sz="1800" b="0" i="0" u="none" strike="noStrike" noProof="0"/>
                        <a:t> </a:t>
                      </a:r>
                      <a:r>
                        <a:rPr lang="en-US" sz="1800" b="0" i="0" u="none" strike="noStrike" noProof="0" err="1"/>
                        <a:t>reagenssit</a:t>
                      </a:r>
                      <a:r>
                        <a:rPr lang="en-US" sz="1800" b="0" i="0" u="none" strike="noStrike" noProof="0"/>
                        <a:t> (</a:t>
                      </a:r>
                      <a:r>
                        <a:rPr lang="en-US" sz="1800" b="0" i="0" u="none" strike="noStrike" noProof="0" err="1"/>
                        <a:t>vasta-aineet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aminohapot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entsyymit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hiilihydraatit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lipidit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peptidit</a:t>
                      </a:r>
                      <a:r>
                        <a:rPr lang="en-US" sz="1800" b="0" i="0" u="none" strike="noStrike" noProof="0"/>
                        <a:t>, DNA </a:t>
                      </a:r>
                      <a:r>
                        <a:rPr lang="en-US" sz="1800" b="0" i="0" u="none" strike="noStrike" noProof="0" err="1"/>
                        <a:t>reagenssit</a:t>
                      </a:r>
                      <a:r>
                        <a:rPr lang="en-US" sz="1800" b="0" i="0" u="none" strike="noStrike" noProof="0"/>
                        <a:t>), </a:t>
                      </a:r>
                      <a:r>
                        <a:rPr lang="en-US" sz="1800" b="0" i="0" u="none" strike="noStrike" noProof="0" err="1"/>
                        <a:t>Liuokset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maljat</a:t>
                      </a:r>
                      <a:r>
                        <a:rPr lang="en-US" sz="1800" b="0" i="0" u="none" strike="noStrike" noProof="0"/>
                        <a:t> ja </a:t>
                      </a:r>
                      <a:r>
                        <a:rPr lang="en-US" sz="1800" b="0" i="0" u="none" strike="noStrike" noProof="0" err="1"/>
                        <a:t>suplementit</a:t>
                      </a:r>
                      <a:r>
                        <a:rPr lang="en-US" sz="1800" b="0" i="0" u="none" strike="noStrike" noProof="0"/>
                        <a:t> </a:t>
                      </a:r>
                      <a:r>
                        <a:rPr lang="en-US" sz="1800" b="0" i="0" u="none" strike="noStrike" noProof="0" err="1"/>
                        <a:t>soluviljelyyn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reagenssit</a:t>
                      </a:r>
                      <a:r>
                        <a:rPr lang="en-US" sz="1800" b="0" i="0" u="none" strike="noStrike" noProof="0"/>
                        <a:t> </a:t>
                      </a:r>
                      <a:r>
                        <a:rPr lang="en-US" sz="1800" b="0" i="0" u="none" strike="noStrike" noProof="0" err="1"/>
                        <a:t>proteiinianalyysiin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biokemialliset</a:t>
                      </a:r>
                      <a:r>
                        <a:rPr lang="en-US" sz="1800" b="0" i="0" u="none" strike="noStrike" noProof="0"/>
                        <a:t> </a:t>
                      </a:r>
                      <a:r>
                        <a:rPr lang="en-US" sz="1800" b="0" i="0" u="none" strike="noStrike" noProof="0" err="1"/>
                        <a:t>puskuriliuokset</a:t>
                      </a:r>
                      <a:r>
                        <a:rPr lang="en-US" sz="1800" b="0" i="0" u="none" strike="noStrike" noProof="0"/>
                        <a:t>, pH </a:t>
                      </a:r>
                      <a:r>
                        <a:rPr lang="en-US" sz="1800" b="0" i="0" u="none" strike="noStrike" noProof="0" err="1"/>
                        <a:t>puskurit</a:t>
                      </a:r>
                      <a:r>
                        <a:rPr lang="en-US" sz="1800" b="0" i="0" u="none" strike="noStrike" noProof="0"/>
                        <a:t> (</a:t>
                      </a:r>
                      <a:r>
                        <a:rPr lang="en-US" sz="1800" b="0" i="0" u="none" strike="noStrike" noProof="0" err="1"/>
                        <a:t>valmis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kapseli</a:t>
                      </a:r>
                      <a:r>
                        <a:rPr lang="en-US" sz="1800" b="0" i="0" u="none" strike="noStrike" noProof="0"/>
                        <a:t> ja </a:t>
                      </a:r>
                      <a:r>
                        <a:rPr lang="en-US" sz="1800" b="0" i="0" u="none" strike="noStrike" noProof="0" err="1"/>
                        <a:t>ampulli</a:t>
                      </a:r>
                      <a:r>
                        <a:rPr lang="en-US" sz="1800" b="0" i="0" u="none" strike="noStrike" noProof="0"/>
                        <a:t>), </a:t>
                      </a:r>
                      <a:r>
                        <a:rPr lang="en-US" sz="1800" b="0" i="0" u="none" strike="noStrike" noProof="0" err="1"/>
                        <a:t>mittaliuokset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indikaattoriliuokset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molekyylibiologian</a:t>
                      </a:r>
                      <a:r>
                        <a:rPr lang="en-US" sz="1800" b="0" i="0" u="none" strike="noStrike" noProof="0"/>
                        <a:t> </a:t>
                      </a:r>
                      <a:r>
                        <a:rPr lang="en-US" sz="1800" b="0" i="0" u="none" strike="noStrike" noProof="0" err="1"/>
                        <a:t>reagenssit</a:t>
                      </a:r>
                      <a:r>
                        <a:rPr lang="en-US" sz="1800" b="0" i="0" u="none" strike="noStrike" noProof="0"/>
                        <a:t> ja </a:t>
                      </a:r>
                      <a:r>
                        <a:rPr lang="en-US" sz="1800" b="0" i="0" u="none" strike="noStrike" noProof="0" err="1"/>
                        <a:t>kitit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valmiselatusaineet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immunologiset</a:t>
                      </a:r>
                      <a:r>
                        <a:rPr lang="en-US" sz="1800" b="0" i="0" u="none" strike="noStrike" noProof="0"/>
                        <a:t> </a:t>
                      </a:r>
                      <a:r>
                        <a:rPr lang="en-US" sz="1800" b="0" i="0" u="none" strike="noStrike" noProof="0" err="1"/>
                        <a:t>määritykset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antibiootit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puskurit</a:t>
                      </a:r>
                      <a:r>
                        <a:rPr lang="en-US" sz="1800" b="0" i="0" u="none" strike="noStrike" noProof="0"/>
                        <a:t> ja </a:t>
                      </a:r>
                      <a:r>
                        <a:rPr lang="en-US" sz="1800" b="0" i="0" u="none" strike="noStrike" noProof="0" err="1"/>
                        <a:t>standardit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värjäys</a:t>
                      </a:r>
                      <a:r>
                        <a:rPr lang="en-US" sz="1800" b="0" i="0" u="none" strike="noStrike" noProof="0"/>
                        <a:t> ja </a:t>
                      </a:r>
                      <a:r>
                        <a:rPr lang="en-US" sz="1800" b="0" i="0" u="none" strike="noStrike" noProof="0" err="1"/>
                        <a:t>immunohistokemia</a:t>
                      </a:r>
                      <a:r>
                        <a:rPr lang="en-US" sz="1800" b="0" i="0" u="none" strike="noStrike" noProof="0"/>
                        <a:t>, </a:t>
                      </a:r>
                      <a:r>
                        <a:rPr lang="en-US" sz="1800" b="0" i="0" u="none" strike="noStrike" noProof="0" err="1"/>
                        <a:t>mikrobiologiset</a:t>
                      </a:r>
                      <a:r>
                        <a:rPr lang="en-US" sz="1800" b="0" i="0" u="none" strike="noStrike" noProof="0"/>
                        <a:t> </a:t>
                      </a:r>
                      <a:r>
                        <a:rPr lang="en-US" sz="1800" b="0" i="0" u="none" strike="noStrike" noProof="0" err="1"/>
                        <a:t>elatusainejauheet</a:t>
                      </a:r>
                      <a:r>
                        <a:rPr lang="en-US" sz="1800" b="0" i="0" u="none" strike="noStrike" noProof="0"/>
                        <a:t>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457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11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43F1D-2249-471F-B31C-08D2B788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5" y="315288"/>
            <a:ext cx="10515600" cy="741155"/>
          </a:xfrm>
        </p:spPr>
        <p:txBody>
          <a:bodyPr/>
          <a:lstStyle/>
          <a:p>
            <a:r>
              <a:rPr lang="fi-FI"/>
              <a:t>Mitä voin hankkia? </a:t>
            </a:r>
            <a:br>
              <a:rPr lang="fi-FI"/>
            </a:br>
            <a:r>
              <a:rPr lang="fi-FI" sz="2800"/>
              <a:t>Esimerkkejä tuoteryhmien tuotteista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57D9129-118C-6B02-6430-2BD1906CD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169370"/>
              </p:ext>
            </p:extLst>
          </p:nvPr>
        </p:nvGraphicFramePr>
        <p:xfrm>
          <a:off x="428083" y="1056443"/>
          <a:ext cx="11352791" cy="382409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975226">
                  <a:extLst>
                    <a:ext uri="{9D8B030D-6E8A-4147-A177-3AD203B41FA5}">
                      <a16:colId xmlns:a16="http://schemas.microsoft.com/office/drawing/2014/main" val="2764707475"/>
                    </a:ext>
                  </a:extLst>
                </a:gridCol>
                <a:gridCol w="8377565">
                  <a:extLst>
                    <a:ext uri="{9D8B030D-6E8A-4147-A177-3AD203B41FA5}">
                      <a16:colId xmlns:a16="http://schemas.microsoft.com/office/drawing/2014/main" val="1790754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Tuoteryhmä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Esimerkkejä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tuotteista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693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13. </a:t>
                      </a:r>
                      <a:r>
                        <a:rPr lang="en-US" err="1"/>
                        <a:t>Laitteet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460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pH-mittarit, johtokykymittarit, alkoholimittarit, </a:t>
                      </a:r>
                      <a:r>
                        <a:rPr lang="fi-FI" sz="1800" kern="1200" noProof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titraattorit</a:t>
                      </a:r>
                      <a:r>
                        <a:rPr lang="fi-FI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erilaiset mikroskoopit ja varusteet, sentrifugit, tislaus- ja </a:t>
                      </a:r>
                      <a:r>
                        <a:rPr lang="fi-FI" sz="1800" kern="1200" noProof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haihdutinlaitteet</a:t>
                      </a:r>
                      <a:r>
                        <a:rPr lang="fi-FI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elektroforeesilaitteet, näytteiden käsittelylaitteet (vaa’at, sekoittimet ja </a:t>
                      </a:r>
                      <a:r>
                        <a:rPr lang="fi-FI" sz="1800" kern="1200" noProof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homogenisaattorit</a:t>
                      </a:r>
                      <a:r>
                        <a:rPr lang="fi-FI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PCR-laitteet, hauteet, kuumentimet ja uunit, pumput ja varaosat), autoklaavit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094223"/>
                  </a:ext>
                </a:extLst>
              </a:tr>
              <a:tr h="179060">
                <a:tc>
                  <a:txBody>
                    <a:bodyPr/>
                    <a:lstStyle/>
                    <a:p>
                      <a:r>
                        <a:rPr lang="en-US"/>
                        <a:t>14. </a:t>
                      </a:r>
                      <a:r>
                        <a:rPr lang="en-US" err="1"/>
                        <a:t>Kylmälaitteet</a:t>
                      </a:r>
                      <a:r>
                        <a:rPr lang="en-US"/>
                        <a:t> ja </a:t>
                      </a:r>
                      <a:r>
                        <a:rPr lang="en-US" err="1"/>
                        <a:t>kemikaalien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säilytys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46050"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fi-FI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Laboratorion kylmälaitteet (laboratoriojääkaapit, kipinäsuojatut herkästi syttyvien ja palavien tuotteiden kylmäsäilytykseen, laboratoriopakastimet, lääkejääkaapit, lääkepakastimet, verijääkaapit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418049"/>
                  </a:ext>
                </a:extLst>
              </a:tr>
              <a:tr h="179060">
                <a:tc>
                  <a:txBody>
                    <a:bodyPr/>
                    <a:lstStyle/>
                    <a:p>
                      <a:r>
                        <a:rPr lang="en-US" err="1"/>
                        <a:t>Palvelut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46050"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fi-FI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Käyttöä tukevat palvelut (laitteiden asennus-, korjaus ja huoltopalvelut, vanhan laitteen noutopalvelut, asiantuntijapalvelut, varastointipalvelut, pipettien</a:t>
                      </a:r>
                      <a:r>
                        <a:rPr lang="fi-FI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/vaakojen </a:t>
                      </a:r>
                      <a:r>
                        <a:rPr lang="fi-FI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huolto- ja kalibrointipalvelut ja raportointi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385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043290"/>
      </p:ext>
    </p:extLst>
  </p:cSld>
  <p:clrMapOvr>
    <a:masterClrMapping/>
  </p:clrMapOvr>
</p:sld>
</file>

<file path=ppt/theme/theme1.xml><?xml version="1.0" encoding="utf-8"?>
<a:theme xmlns:a="http://schemas.openxmlformats.org/drawingml/2006/main" name="Pääotsikot">
  <a:themeElements>
    <a:clrScheme name="Hansel">
      <a:dk1>
        <a:srgbClr val="000000"/>
      </a:dk1>
      <a:lt1>
        <a:srgbClr val="FFFFFF"/>
      </a:lt1>
      <a:dk2>
        <a:srgbClr val="373F51"/>
      </a:dk2>
      <a:lt2>
        <a:srgbClr val="DFBBB1"/>
      </a:lt2>
      <a:accent1>
        <a:srgbClr val="F79256"/>
      </a:accent1>
      <a:accent2>
        <a:srgbClr val="FBD1A2"/>
      </a:accent2>
      <a:accent3>
        <a:srgbClr val="7DCFB6"/>
      </a:accent3>
      <a:accent4>
        <a:srgbClr val="00A9E0"/>
      </a:accent4>
      <a:accent5>
        <a:srgbClr val="005596"/>
      </a:accent5>
      <a:accent6>
        <a:srgbClr val="F56476"/>
      </a:accent6>
      <a:hlink>
        <a:srgbClr val="005596"/>
      </a:hlink>
      <a:folHlink>
        <a:srgbClr val="00A9E0"/>
      </a:folHlink>
    </a:clrScheme>
    <a:fontScheme name="Mukautettu 1">
      <a:majorFont>
        <a:latin typeface="Maven pro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-10-18 Hansel PPT_malli" id="{9C741886-4ED3-487F-A0C8-267BD4F71A24}" vid="{698621BA-5916-4B67-B6E1-372DA9733616}"/>
    </a:ext>
  </a:extLst>
</a:theme>
</file>

<file path=ppt/theme/theme2.xml><?xml version="1.0" encoding="utf-8"?>
<a:theme xmlns:a="http://schemas.openxmlformats.org/drawingml/2006/main" name="Väliotsikot">
  <a:themeElements>
    <a:clrScheme name="Hansel">
      <a:dk1>
        <a:srgbClr val="000000"/>
      </a:dk1>
      <a:lt1>
        <a:srgbClr val="FFFFFF"/>
      </a:lt1>
      <a:dk2>
        <a:srgbClr val="373F51"/>
      </a:dk2>
      <a:lt2>
        <a:srgbClr val="DFBBB1"/>
      </a:lt2>
      <a:accent1>
        <a:srgbClr val="F79256"/>
      </a:accent1>
      <a:accent2>
        <a:srgbClr val="FBD1A2"/>
      </a:accent2>
      <a:accent3>
        <a:srgbClr val="7DCFB6"/>
      </a:accent3>
      <a:accent4>
        <a:srgbClr val="00A9E0"/>
      </a:accent4>
      <a:accent5>
        <a:srgbClr val="005596"/>
      </a:accent5>
      <a:accent6>
        <a:srgbClr val="F56476"/>
      </a:accent6>
      <a:hlink>
        <a:srgbClr val="005596"/>
      </a:hlink>
      <a:folHlink>
        <a:srgbClr val="00A9E0"/>
      </a:folHlink>
    </a:clrScheme>
    <a:fontScheme name="Mukautettu 1">
      <a:majorFont>
        <a:latin typeface="Maven pro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-10-18 Hansel PPT_malli" id="{9C741886-4ED3-487F-A0C8-267BD4F71A24}" vid="{C95AE29F-8BDE-489D-A268-B53207E19C22}"/>
    </a:ext>
  </a:extLst>
</a:theme>
</file>

<file path=ppt/theme/theme3.xml><?xml version="1.0" encoding="utf-8"?>
<a:theme xmlns:a="http://schemas.openxmlformats.org/drawingml/2006/main" name="Sisältödiat">
  <a:themeElements>
    <a:clrScheme name="Hansel">
      <a:dk1>
        <a:srgbClr val="000000"/>
      </a:dk1>
      <a:lt1>
        <a:srgbClr val="FFFFFF"/>
      </a:lt1>
      <a:dk2>
        <a:srgbClr val="373F51"/>
      </a:dk2>
      <a:lt2>
        <a:srgbClr val="DFBBB1"/>
      </a:lt2>
      <a:accent1>
        <a:srgbClr val="F79256"/>
      </a:accent1>
      <a:accent2>
        <a:srgbClr val="FBD1A2"/>
      </a:accent2>
      <a:accent3>
        <a:srgbClr val="7DCFB6"/>
      </a:accent3>
      <a:accent4>
        <a:srgbClr val="00A9E0"/>
      </a:accent4>
      <a:accent5>
        <a:srgbClr val="005596"/>
      </a:accent5>
      <a:accent6>
        <a:srgbClr val="F56476"/>
      </a:accent6>
      <a:hlink>
        <a:srgbClr val="005596"/>
      </a:hlink>
      <a:folHlink>
        <a:srgbClr val="00A9E0"/>
      </a:folHlink>
    </a:clrScheme>
    <a:fontScheme name="Mukautettu 1">
      <a:majorFont>
        <a:latin typeface="Maven pro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-10-18 Hansel PPT_malli" id="{9C741886-4ED3-487F-A0C8-267BD4F71A24}" vid="{03204833-2593-4B40-929F-275637D973B9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f7a3025-e240-41a3-b0f3-223bb421f7bb">
      <UserInfo>
        <DisplayName/>
        <AccountId xsi:nil="true"/>
        <AccountType/>
      </UserInfo>
    </SharedWithUsers>
    <lcf76f155ced4ddcb4097134ff3c332f xmlns="8b7639be-1deb-41a6-966e-7f34d38a5e1b">
      <Terms xmlns="http://schemas.microsoft.com/office/infopath/2007/PartnerControls"/>
    </lcf76f155ced4ddcb4097134ff3c332f>
    <TaxCatchAll xmlns="079cee8c-77e1-4952-b7bd-365dfc861b7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D0C72ABFBF1D949AF6D4BBE290277FF" ma:contentTypeVersion="16" ma:contentTypeDescription="Luo uusi asiakirja." ma:contentTypeScope="" ma:versionID="fdeadd67ccc825dc33365415f264724b">
  <xsd:schema xmlns:xsd="http://www.w3.org/2001/XMLSchema" xmlns:xs="http://www.w3.org/2001/XMLSchema" xmlns:p="http://schemas.microsoft.com/office/2006/metadata/properties" xmlns:ns2="8b7639be-1deb-41a6-966e-7f34d38a5e1b" xmlns:ns3="0f7a3025-e240-41a3-b0f3-223bb421f7bb" xmlns:ns4="079cee8c-77e1-4952-b7bd-365dfc861b76" targetNamespace="http://schemas.microsoft.com/office/2006/metadata/properties" ma:root="true" ma:fieldsID="26d0a90f6e484a5826d0e847c507c59c" ns2:_="" ns3:_="" ns4:_="">
    <xsd:import namespace="8b7639be-1deb-41a6-966e-7f34d38a5e1b"/>
    <xsd:import namespace="0f7a3025-e240-41a3-b0f3-223bb421f7bb"/>
    <xsd:import namespace="079cee8c-77e1-4952-b7bd-365dfc861b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639be-1deb-41a6-966e-7f34d38a5e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2ffbe2ad-ddd8-4f46-acd1-3c89cfef3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a3025-e240-41a3-b0f3-223bb421f7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cee8c-77e1-4952-b7bd-365dfc861b7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eec2374-535f-4199-9b3a-112c2a97669d}" ma:internalName="TaxCatchAll" ma:showField="CatchAllData" ma:web="0f7a3025-e240-41a3-b0f3-223bb421f7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BFDB60-8AE7-4B59-B24C-1A9D22762CCB}">
  <ds:schemaRefs>
    <ds:schemaRef ds:uri="2ecb27ab-26e1-41de-85cf-e3e7a3e72b62"/>
    <ds:schemaRef ds:uri="8b77cd10-de0c-42c5-afea-6c805e96bf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f7a3025-e240-41a3-b0f3-223bb421f7bb"/>
    <ds:schemaRef ds:uri="8b7639be-1deb-41a6-966e-7f34d38a5e1b"/>
    <ds:schemaRef ds:uri="079cee8c-77e1-4952-b7bd-365dfc861b76"/>
  </ds:schemaRefs>
</ds:datastoreItem>
</file>

<file path=customXml/itemProps2.xml><?xml version="1.0" encoding="utf-8"?>
<ds:datastoreItem xmlns:ds="http://schemas.openxmlformats.org/officeDocument/2006/customXml" ds:itemID="{A1D384D6-47DC-4880-B4D3-E5150920C7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D245FD-09E8-4C0D-9EB8-EFE58488DA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639be-1deb-41a6-966e-7f34d38a5e1b"/>
    <ds:schemaRef ds:uri="0f7a3025-e240-41a3-b0f3-223bb421f7bb"/>
    <ds:schemaRef ds:uri="079cee8c-77e1-4952-b7bd-365dfc861b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1206</Words>
  <Application>Microsoft Office PowerPoint</Application>
  <PresentationFormat>Laajakuva</PresentationFormat>
  <Paragraphs>140</Paragraphs>
  <Slides>13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13</vt:i4>
      </vt:variant>
    </vt:vector>
  </HeadingPairs>
  <TitlesOfParts>
    <vt:vector size="27" baseType="lpstr">
      <vt:lpstr>Arial</vt:lpstr>
      <vt:lpstr>Calibri</vt:lpstr>
      <vt:lpstr>Maven pro</vt:lpstr>
      <vt:lpstr>Maven pro</vt:lpstr>
      <vt:lpstr>Maven Pro Bold</vt:lpstr>
      <vt:lpstr>Maven Pro Medium</vt:lpstr>
      <vt:lpstr>Verdana</vt:lpstr>
      <vt:lpstr>Wingdings</vt:lpstr>
      <vt:lpstr>Work Sans</vt:lpstr>
      <vt:lpstr>Work Sans</vt:lpstr>
      <vt:lpstr>Work Sans Medium</vt:lpstr>
      <vt:lpstr>Pääotsikot</vt:lpstr>
      <vt:lpstr>Väliotsikot</vt:lpstr>
      <vt:lpstr>Sisältödiat</vt:lpstr>
      <vt:lpstr>Laboratoriotarvikkeet,-kemikaalit ja  -laitteet  2023-2027 (DPS)</vt:lpstr>
      <vt:lpstr>Laboratoriotarvikkeiden, -kemikaalien ja -laitteiden yhteishankinta</vt:lpstr>
      <vt:lpstr>Mitä voin hankkia? (1/2)</vt:lpstr>
      <vt:lpstr>Mitä voin hankkia? (2/2)</vt:lpstr>
      <vt:lpstr>Mitä voin hankkia?  Esimerkkejä tuoteryhmien tuotteista</vt:lpstr>
      <vt:lpstr>Mitä voin hankkia?  Esimerkkejä tuoteryhmien tuotteista</vt:lpstr>
      <vt:lpstr>Mitä voin hankkia?  Esimerkkejä tuoteryhmien tuotteista</vt:lpstr>
      <vt:lpstr>Mitä voin hankkia?  Esimerkkejä tuoteryhmien tuotteista</vt:lpstr>
      <vt:lpstr>Mitä voin hankkia?  Esimerkkejä tuoteryhmien tuotteista</vt:lpstr>
      <vt:lpstr>Miksi kannattaa tulla mukaan?</vt:lpstr>
      <vt:lpstr>Miten vastuullisuus on huomioitu?</vt:lpstr>
      <vt:lpstr>Lisätietoja</vt:lpstr>
      <vt:lpstr>PowerPoint-esitys</vt:lpstr>
    </vt:vector>
  </TitlesOfParts>
  <Company>Hansel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Kujanpää Kirsi</dc:creator>
  <cp:lastModifiedBy>Kujanpää Kirsi</cp:lastModifiedBy>
  <cp:revision>4</cp:revision>
  <dcterms:created xsi:type="dcterms:W3CDTF">2023-01-05T13:01:55Z</dcterms:created>
  <dcterms:modified xsi:type="dcterms:W3CDTF">2023-05-25T17:32:17Z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0x0101008D0C72ABFBF1D949AF6D4BBE290277FF</vt:lpwstr>
  </property>
  <property fmtid="{D5CDD505-2E9C-101B-9397-08002B2CF9AE}" pid="3" name="MediaServiceImageTags">
    <vt:lpwstr/>
  </property>
  <property fmtid="{D5CDD505-2E9C-101B-9397-08002B2CF9AE}" pid="4" name="Order">
    <vt:r8>48000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ColorTag">
    <vt:lpwstr/>
  </property>
  <property fmtid="{D5CDD505-2E9C-101B-9397-08002B2CF9AE}" pid="12" name="_ColorHex">
    <vt:lpwstr/>
  </property>
  <property fmtid="{D5CDD505-2E9C-101B-9397-08002B2CF9AE}" pid="13" name="_Emoji">
    <vt:lpwstr/>
  </property>
</Properties>
</file>